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5" r:id="rId2"/>
    <p:sldMasterId id="2147483680" r:id="rId3"/>
    <p:sldMasterId id="2147483683" r:id="rId4"/>
    <p:sldMasterId id="2147483695" r:id="rId5"/>
  </p:sldMasterIdLst>
  <p:notesMasterIdLst>
    <p:notesMasterId r:id="rId19"/>
  </p:notesMasterIdLst>
  <p:handoutMasterIdLst>
    <p:handoutMasterId r:id="rId20"/>
  </p:handoutMasterIdLst>
  <p:sldIdLst>
    <p:sldId id="345" r:id="rId6"/>
    <p:sldId id="281" r:id="rId7"/>
    <p:sldId id="286" r:id="rId8"/>
    <p:sldId id="287" r:id="rId9"/>
    <p:sldId id="356" r:id="rId10"/>
    <p:sldId id="357" r:id="rId11"/>
    <p:sldId id="358" r:id="rId12"/>
    <p:sldId id="314" r:id="rId13"/>
    <p:sldId id="313" r:id="rId14"/>
    <p:sldId id="302" r:id="rId15"/>
    <p:sldId id="326" r:id="rId16"/>
    <p:sldId id="329" r:id="rId17"/>
    <p:sldId id="330" r:id="rId18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E78C4820-25FE-4808-ABE9-EED7FF6C101B}">
          <p14:sldIdLst>
            <p14:sldId id="345"/>
            <p14:sldId id="281"/>
            <p14:sldId id="286"/>
            <p14:sldId id="287"/>
            <p14:sldId id="356"/>
            <p14:sldId id="357"/>
            <p14:sldId id="358"/>
            <p14:sldId id="314"/>
            <p14:sldId id="313"/>
            <p14:sldId id="302"/>
            <p14:sldId id="326"/>
            <p14:sldId id="329"/>
            <p14:sldId id="330"/>
          </p14:sldIdLst>
        </p14:section>
        <p14:section name="Untitled Section" id="{E9587A12-41B0-43C7-86DB-86CD0899BF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510"/>
    <a:srgbClr val="D5F1FF"/>
    <a:srgbClr val="8B01A7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9393" autoAdjust="0"/>
  </p:normalViewPr>
  <p:slideViewPr>
    <p:cSldViewPr snapToGrid="0" snapToObjects="1">
      <p:cViewPr varScale="1">
        <p:scale>
          <a:sx n="110" d="100"/>
          <a:sy n="110" d="100"/>
        </p:scale>
        <p:origin x="11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6"/>
    </p:cViewPr>
  </p:sorterViewPr>
  <p:notesViewPr>
    <p:cSldViewPr snapToGrid="0" snapToObjects="1">
      <p:cViewPr varScale="1">
        <p:scale>
          <a:sx n="56" d="100"/>
          <a:sy n="56" d="100"/>
        </p:scale>
        <p:origin x="-1782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an, Steven" userId="e541b0ef-dbb6-47f0-827c-5c7ef7f52a9d" providerId="ADAL" clId="{2D5BA863-AB01-4828-A0F3-D81DA33EA135}"/>
    <pc:docChg chg="undo custSel addSld delSld modSld modSection">
      <pc:chgData name="Sloan, Steven" userId="e541b0ef-dbb6-47f0-827c-5c7ef7f52a9d" providerId="ADAL" clId="{2D5BA863-AB01-4828-A0F3-D81DA33EA135}" dt="2023-10-04T19:05:43.398" v="111" actId="20577"/>
      <pc:docMkLst>
        <pc:docMk/>
      </pc:docMkLst>
      <pc:sldChg chg="del">
        <pc:chgData name="Sloan, Steven" userId="e541b0ef-dbb6-47f0-827c-5c7ef7f52a9d" providerId="ADAL" clId="{2D5BA863-AB01-4828-A0F3-D81DA33EA135}" dt="2023-10-04T18:56:00.610" v="0" actId="2696"/>
        <pc:sldMkLst>
          <pc:docMk/>
          <pc:sldMk cId="2268114547" sldId="259"/>
        </pc:sldMkLst>
      </pc:sldChg>
      <pc:sldChg chg="del">
        <pc:chgData name="Sloan, Steven" userId="e541b0ef-dbb6-47f0-827c-5c7ef7f52a9d" providerId="ADAL" clId="{2D5BA863-AB01-4828-A0F3-D81DA33EA135}" dt="2023-10-04T18:59:04.816" v="18" actId="2696"/>
        <pc:sldMkLst>
          <pc:docMk/>
          <pc:sldMk cId="1553107997" sldId="266"/>
        </pc:sldMkLst>
      </pc:sldChg>
      <pc:sldChg chg="del">
        <pc:chgData name="Sloan, Steven" userId="e541b0ef-dbb6-47f0-827c-5c7ef7f52a9d" providerId="ADAL" clId="{2D5BA863-AB01-4828-A0F3-D81DA33EA135}" dt="2023-10-04T19:01:53.637" v="35" actId="2696"/>
        <pc:sldMkLst>
          <pc:docMk/>
          <pc:sldMk cId="3429062304" sldId="268"/>
        </pc:sldMkLst>
      </pc:sldChg>
      <pc:sldChg chg="del">
        <pc:chgData name="Sloan, Steven" userId="e541b0ef-dbb6-47f0-827c-5c7ef7f52a9d" providerId="ADAL" clId="{2D5BA863-AB01-4828-A0F3-D81DA33EA135}" dt="2023-10-04T18:57:37.297" v="9" actId="2696"/>
        <pc:sldMkLst>
          <pc:docMk/>
          <pc:sldMk cId="1179080033" sldId="272"/>
        </pc:sldMkLst>
      </pc:sldChg>
      <pc:sldChg chg="del">
        <pc:chgData name="Sloan, Steven" userId="e541b0ef-dbb6-47f0-827c-5c7ef7f52a9d" providerId="ADAL" clId="{2D5BA863-AB01-4828-A0F3-D81DA33EA135}" dt="2023-10-04T18:57:41.388" v="10" actId="2696"/>
        <pc:sldMkLst>
          <pc:docMk/>
          <pc:sldMk cId="2944477852" sldId="273"/>
        </pc:sldMkLst>
      </pc:sldChg>
      <pc:sldChg chg="del">
        <pc:chgData name="Sloan, Steven" userId="e541b0ef-dbb6-47f0-827c-5c7ef7f52a9d" providerId="ADAL" clId="{2D5BA863-AB01-4828-A0F3-D81DA33EA135}" dt="2023-10-04T18:57:45.236" v="11" actId="2696"/>
        <pc:sldMkLst>
          <pc:docMk/>
          <pc:sldMk cId="113633142" sldId="274"/>
        </pc:sldMkLst>
      </pc:sldChg>
      <pc:sldChg chg="del">
        <pc:chgData name="Sloan, Steven" userId="e541b0ef-dbb6-47f0-827c-5c7ef7f52a9d" providerId="ADAL" clId="{2D5BA863-AB01-4828-A0F3-D81DA33EA135}" dt="2023-10-04T18:57:49.036" v="12" actId="2696"/>
        <pc:sldMkLst>
          <pc:docMk/>
          <pc:sldMk cId="3354754084" sldId="275"/>
        </pc:sldMkLst>
      </pc:sldChg>
      <pc:sldChg chg="del">
        <pc:chgData name="Sloan, Steven" userId="e541b0ef-dbb6-47f0-827c-5c7ef7f52a9d" providerId="ADAL" clId="{2D5BA863-AB01-4828-A0F3-D81DA33EA135}" dt="2023-10-04T18:56:11.301" v="1" actId="2696"/>
        <pc:sldMkLst>
          <pc:docMk/>
          <pc:sldMk cId="2467631158" sldId="280"/>
        </pc:sldMkLst>
      </pc:sldChg>
      <pc:sldChg chg="del">
        <pc:chgData name="Sloan, Steven" userId="e541b0ef-dbb6-47f0-827c-5c7ef7f52a9d" providerId="ADAL" clId="{2D5BA863-AB01-4828-A0F3-D81DA33EA135}" dt="2023-10-04T18:56:26.700" v="2" actId="2696"/>
        <pc:sldMkLst>
          <pc:docMk/>
          <pc:sldMk cId="3595079623" sldId="282"/>
        </pc:sldMkLst>
      </pc:sldChg>
      <pc:sldChg chg="del">
        <pc:chgData name="Sloan, Steven" userId="e541b0ef-dbb6-47f0-827c-5c7ef7f52a9d" providerId="ADAL" clId="{2D5BA863-AB01-4828-A0F3-D81DA33EA135}" dt="2023-10-04T18:56:35.008" v="3" actId="2696"/>
        <pc:sldMkLst>
          <pc:docMk/>
          <pc:sldMk cId="2367557454" sldId="283"/>
        </pc:sldMkLst>
      </pc:sldChg>
      <pc:sldChg chg="del">
        <pc:chgData name="Sloan, Steven" userId="e541b0ef-dbb6-47f0-827c-5c7ef7f52a9d" providerId="ADAL" clId="{2D5BA863-AB01-4828-A0F3-D81DA33EA135}" dt="2023-10-04T18:56:41.134" v="4" actId="2696"/>
        <pc:sldMkLst>
          <pc:docMk/>
          <pc:sldMk cId="2692502615" sldId="284"/>
        </pc:sldMkLst>
      </pc:sldChg>
      <pc:sldChg chg="del">
        <pc:chgData name="Sloan, Steven" userId="e541b0ef-dbb6-47f0-827c-5c7ef7f52a9d" providerId="ADAL" clId="{2D5BA863-AB01-4828-A0F3-D81DA33EA135}" dt="2023-10-04T18:57:05.393" v="5" actId="2696"/>
        <pc:sldMkLst>
          <pc:docMk/>
          <pc:sldMk cId="1043920413" sldId="285"/>
        </pc:sldMkLst>
      </pc:sldChg>
      <pc:sldChg chg="del">
        <pc:chgData name="Sloan, Steven" userId="e541b0ef-dbb6-47f0-827c-5c7ef7f52a9d" providerId="ADAL" clId="{2D5BA863-AB01-4828-A0F3-D81DA33EA135}" dt="2023-10-04T18:57:19.815" v="6" actId="2696"/>
        <pc:sldMkLst>
          <pc:docMk/>
          <pc:sldMk cId="2774810629" sldId="288"/>
        </pc:sldMkLst>
      </pc:sldChg>
      <pc:sldChg chg="del">
        <pc:chgData name="Sloan, Steven" userId="e541b0ef-dbb6-47f0-827c-5c7ef7f52a9d" providerId="ADAL" clId="{2D5BA863-AB01-4828-A0F3-D81DA33EA135}" dt="2023-10-04T18:57:25.229" v="7" actId="2696"/>
        <pc:sldMkLst>
          <pc:docMk/>
          <pc:sldMk cId="1081575347" sldId="289"/>
        </pc:sldMkLst>
      </pc:sldChg>
      <pc:sldChg chg="del">
        <pc:chgData name="Sloan, Steven" userId="e541b0ef-dbb6-47f0-827c-5c7ef7f52a9d" providerId="ADAL" clId="{2D5BA863-AB01-4828-A0F3-D81DA33EA135}" dt="2023-10-04T18:57:28.020" v="8" actId="2696"/>
        <pc:sldMkLst>
          <pc:docMk/>
          <pc:sldMk cId="2934403045" sldId="290"/>
        </pc:sldMkLst>
      </pc:sldChg>
      <pc:sldChg chg="del">
        <pc:chgData name="Sloan, Steven" userId="e541b0ef-dbb6-47f0-827c-5c7ef7f52a9d" providerId="ADAL" clId="{2D5BA863-AB01-4828-A0F3-D81DA33EA135}" dt="2023-10-04T18:59:16.119" v="19" actId="2696"/>
        <pc:sldMkLst>
          <pc:docMk/>
          <pc:sldMk cId="1312597636" sldId="291"/>
        </pc:sldMkLst>
      </pc:sldChg>
      <pc:sldChg chg="del">
        <pc:chgData name="Sloan, Steven" userId="e541b0ef-dbb6-47f0-827c-5c7ef7f52a9d" providerId="ADAL" clId="{2D5BA863-AB01-4828-A0F3-D81DA33EA135}" dt="2023-10-04T18:59:16.119" v="19" actId="2696"/>
        <pc:sldMkLst>
          <pc:docMk/>
          <pc:sldMk cId="2620625649" sldId="292"/>
        </pc:sldMkLst>
      </pc:sldChg>
      <pc:sldChg chg="del">
        <pc:chgData name="Sloan, Steven" userId="e541b0ef-dbb6-47f0-827c-5c7ef7f52a9d" providerId="ADAL" clId="{2D5BA863-AB01-4828-A0F3-D81DA33EA135}" dt="2023-10-04T19:02:35.683" v="38" actId="2696"/>
        <pc:sldMkLst>
          <pc:docMk/>
          <pc:sldMk cId="2856312678" sldId="293"/>
        </pc:sldMkLst>
      </pc:sldChg>
      <pc:sldChg chg="del">
        <pc:chgData name="Sloan, Steven" userId="e541b0ef-dbb6-47f0-827c-5c7ef7f52a9d" providerId="ADAL" clId="{2D5BA863-AB01-4828-A0F3-D81DA33EA135}" dt="2023-10-04T19:02:48.626" v="39" actId="2696"/>
        <pc:sldMkLst>
          <pc:docMk/>
          <pc:sldMk cId="4022699134" sldId="294"/>
        </pc:sldMkLst>
      </pc:sldChg>
      <pc:sldChg chg="del">
        <pc:chgData name="Sloan, Steven" userId="e541b0ef-dbb6-47f0-827c-5c7ef7f52a9d" providerId="ADAL" clId="{2D5BA863-AB01-4828-A0F3-D81DA33EA135}" dt="2023-10-04T19:01:26.300" v="32" actId="2696"/>
        <pc:sldMkLst>
          <pc:docMk/>
          <pc:sldMk cId="3779159388" sldId="296"/>
        </pc:sldMkLst>
      </pc:sldChg>
      <pc:sldChg chg="del">
        <pc:chgData name="Sloan, Steven" userId="e541b0ef-dbb6-47f0-827c-5c7ef7f52a9d" providerId="ADAL" clId="{2D5BA863-AB01-4828-A0F3-D81DA33EA135}" dt="2023-10-04T19:01:30.348" v="33" actId="2696"/>
        <pc:sldMkLst>
          <pc:docMk/>
          <pc:sldMk cId="1946432861" sldId="303"/>
        </pc:sldMkLst>
      </pc:sldChg>
      <pc:sldChg chg="del">
        <pc:chgData name="Sloan, Steven" userId="e541b0ef-dbb6-47f0-827c-5c7ef7f52a9d" providerId="ADAL" clId="{2D5BA863-AB01-4828-A0F3-D81DA33EA135}" dt="2023-10-04T19:01:26.300" v="32" actId="2696"/>
        <pc:sldMkLst>
          <pc:docMk/>
          <pc:sldMk cId="1256681342" sldId="304"/>
        </pc:sldMkLst>
      </pc:sldChg>
      <pc:sldChg chg="del">
        <pc:chgData name="Sloan, Steven" userId="e541b0ef-dbb6-47f0-827c-5c7ef7f52a9d" providerId="ADAL" clId="{2D5BA863-AB01-4828-A0F3-D81DA33EA135}" dt="2023-10-04T19:02:48.626" v="39" actId="2696"/>
        <pc:sldMkLst>
          <pc:docMk/>
          <pc:sldMk cId="437087260" sldId="306"/>
        </pc:sldMkLst>
      </pc:sldChg>
      <pc:sldChg chg="del">
        <pc:chgData name="Sloan, Steven" userId="e541b0ef-dbb6-47f0-827c-5c7ef7f52a9d" providerId="ADAL" clId="{2D5BA863-AB01-4828-A0F3-D81DA33EA135}" dt="2023-10-04T19:01:56.989" v="36" actId="2696"/>
        <pc:sldMkLst>
          <pc:docMk/>
          <pc:sldMk cId="1515096687" sldId="308"/>
        </pc:sldMkLst>
      </pc:sldChg>
      <pc:sldChg chg="del">
        <pc:chgData name="Sloan, Steven" userId="e541b0ef-dbb6-47f0-827c-5c7ef7f52a9d" providerId="ADAL" clId="{2D5BA863-AB01-4828-A0F3-D81DA33EA135}" dt="2023-10-04T19:01:26.300" v="32" actId="2696"/>
        <pc:sldMkLst>
          <pc:docMk/>
          <pc:sldMk cId="57644134" sldId="310"/>
        </pc:sldMkLst>
      </pc:sldChg>
      <pc:sldChg chg="del">
        <pc:chgData name="Sloan, Steven" userId="e541b0ef-dbb6-47f0-827c-5c7ef7f52a9d" providerId="ADAL" clId="{2D5BA863-AB01-4828-A0F3-D81DA33EA135}" dt="2023-10-04T19:01:41.387" v="34" actId="2696"/>
        <pc:sldMkLst>
          <pc:docMk/>
          <pc:sldMk cId="3317476348" sldId="311"/>
        </pc:sldMkLst>
      </pc:sldChg>
      <pc:sldChg chg="del">
        <pc:chgData name="Sloan, Steven" userId="e541b0ef-dbb6-47f0-827c-5c7ef7f52a9d" providerId="ADAL" clId="{2D5BA863-AB01-4828-A0F3-D81DA33EA135}" dt="2023-10-04T19:01:41.387" v="34" actId="2696"/>
        <pc:sldMkLst>
          <pc:docMk/>
          <pc:sldMk cId="506710592" sldId="312"/>
        </pc:sldMkLst>
      </pc:sldChg>
      <pc:sldChg chg="del">
        <pc:chgData name="Sloan, Steven" userId="e541b0ef-dbb6-47f0-827c-5c7ef7f52a9d" providerId="ADAL" clId="{2D5BA863-AB01-4828-A0F3-D81DA33EA135}" dt="2023-10-04T18:58:33.639" v="14" actId="2696"/>
        <pc:sldMkLst>
          <pc:docMk/>
          <pc:sldMk cId="3503777526" sldId="317"/>
        </pc:sldMkLst>
      </pc:sldChg>
      <pc:sldChg chg="del">
        <pc:chgData name="Sloan, Steven" userId="e541b0ef-dbb6-47f0-827c-5c7ef7f52a9d" providerId="ADAL" clId="{2D5BA863-AB01-4828-A0F3-D81DA33EA135}" dt="2023-10-04T19:00:56.833" v="31" actId="2696"/>
        <pc:sldMkLst>
          <pc:docMk/>
          <pc:sldMk cId="1528675898" sldId="320"/>
        </pc:sldMkLst>
      </pc:sldChg>
      <pc:sldChg chg="del">
        <pc:chgData name="Sloan, Steven" userId="e541b0ef-dbb6-47f0-827c-5c7ef7f52a9d" providerId="ADAL" clId="{2D5BA863-AB01-4828-A0F3-D81DA33EA135}" dt="2023-10-04T19:00:51.901" v="30" actId="2696"/>
        <pc:sldMkLst>
          <pc:docMk/>
          <pc:sldMk cId="3923610473" sldId="321"/>
        </pc:sldMkLst>
      </pc:sldChg>
      <pc:sldChg chg="del">
        <pc:chgData name="Sloan, Steven" userId="e541b0ef-dbb6-47f0-827c-5c7ef7f52a9d" providerId="ADAL" clId="{2D5BA863-AB01-4828-A0F3-D81DA33EA135}" dt="2023-10-04T19:00:45.545" v="29" actId="2696"/>
        <pc:sldMkLst>
          <pc:docMk/>
          <pc:sldMk cId="1615635809" sldId="322"/>
        </pc:sldMkLst>
      </pc:sldChg>
      <pc:sldChg chg="del">
        <pc:chgData name="Sloan, Steven" userId="e541b0ef-dbb6-47f0-827c-5c7ef7f52a9d" providerId="ADAL" clId="{2D5BA863-AB01-4828-A0F3-D81DA33EA135}" dt="2023-10-04T19:00:37.304" v="28" actId="2696"/>
        <pc:sldMkLst>
          <pc:docMk/>
          <pc:sldMk cId="4071641042" sldId="323"/>
        </pc:sldMkLst>
      </pc:sldChg>
      <pc:sldChg chg="del">
        <pc:chgData name="Sloan, Steven" userId="e541b0ef-dbb6-47f0-827c-5c7ef7f52a9d" providerId="ADAL" clId="{2D5BA863-AB01-4828-A0F3-D81DA33EA135}" dt="2023-10-04T19:00:30.527" v="27" actId="2696"/>
        <pc:sldMkLst>
          <pc:docMk/>
          <pc:sldMk cId="3643864109" sldId="325"/>
        </pc:sldMkLst>
      </pc:sldChg>
      <pc:sldChg chg="del">
        <pc:chgData name="Sloan, Steven" userId="e541b0ef-dbb6-47f0-827c-5c7ef7f52a9d" providerId="ADAL" clId="{2D5BA863-AB01-4828-A0F3-D81DA33EA135}" dt="2023-10-04T19:03:49.811" v="40" actId="2696"/>
        <pc:sldMkLst>
          <pc:docMk/>
          <pc:sldMk cId="2120079642" sldId="327"/>
        </pc:sldMkLst>
      </pc:sldChg>
      <pc:sldChg chg="del">
        <pc:chgData name="Sloan, Steven" userId="e541b0ef-dbb6-47f0-827c-5c7ef7f52a9d" providerId="ADAL" clId="{2D5BA863-AB01-4828-A0F3-D81DA33EA135}" dt="2023-10-04T19:03:49.811" v="40" actId="2696"/>
        <pc:sldMkLst>
          <pc:docMk/>
          <pc:sldMk cId="1608928440" sldId="328"/>
        </pc:sldMkLst>
      </pc:sldChg>
      <pc:sldChg chg="add del">
        <pc:chgData name="Sloan, Steven" userId="e541b0ef-dbb6-47f0-827c-5c7ef7f52a9d" providerId="ADAL" clId="{2D5BA863-AB01-4828-A0F3-D81DA33EA135}" dt="2023-10-04T19:00:07.800" v="26" actId="2696"/>
        <pc:sldMkLst>
          <pc:docMk/>
          <pc:sldMk cId="2717895617" sldId="330"/>
        </pc:sldMkLst>
      </pc:sldChg>
      <pc:sldChg chg="del">
        <pc:chgData name="Sloan, Steven" userId="e541b0ef-dbb6-47f0-827c-5c7ef7f52a9d" providerId="ADAL" clId="{2D5BA863-AB01-4828-A0F3-D81DA33EA135}" dt="2023-10-04T18:59:57.870" v="24" actId="2696"/>
        <pc:sldMkLst>
          <pc:docMk/>
          <pc:sldMk cId="1182016015" sldId="331"/>
        </pc:sldMkLst>
      </pc:sldChg>
      <pc:sldChg chg="del">
        <pc:chgData name="Sloan, Steven" userId="e541b0ef-dbb6-47f0-827c-5c7ef7f52a9d" providerId="ADAL" clId="{2D5BA863-AB01-4828-A0F3-D81DA33EA135}" dt="2023-10-04T18:59:52.151" v="23" actId="2696"/>
        <pc:sldMkLst>
          <pc:docMk/>
          <pc:sldMk cId="1206792268" sldId="332"/>
        </pc:sldMkLst>
      </pc:sldChg>
      <pc:sldChg chg="del">
        <pc:chgData name="Sloan, Steven" userId="e541b0ef-dbb6-47f0-827c-5c7ef7f52a9d" providerId="ADAL" clId="{2D5BA863-AB01-4828-A0F3-D81DA33EA135}" dt="2023-10-04T18:59:43.622" v="21" actId="2696"/>
        <pc:sldMkLst>
          <pc:docMk/>
          <pc:sldMk cId="3923955730" sldId="334"/>
        </pc:sldMkLst>
      </pc:sldChg>
      <pc:sldChg chg="del">
        <pc:chgData name="Sloan, Steven" userId="e541b0ef-dbb6-47f0-827c-5c7ef7f52a9d" providerId="ADAL" clId="{2D5BA863-AB01-4828-A0F3-D81DA33EA135}" dt="2023-10-04T18:59:46.982" v="22" actId="2696"/>
        <pc:sldMkLst>
          <pc:docMk/>
          <pc:sldMk cId="2725355095" sldId="343"/>
        </pc:sldMkLst>
      </pc:sldChg>
      <pc:sldChg chg="del">
        <pc:chgData name="Sloan, Steven" userId="e541b0ef-dbb6-47f0-827c-5c7ef7f52a9d" providerId="ADAL" clId="{2D5BA863-AB01-4828-A0F3-D81DA33EA135}" dt="2023-10-04T18:59:40.362" v="20" actId="2696"/>
        <pc:sldMkLst>
          <pc:docMk/>
          <pc:sldMk cId="3301652931" sldId="344"/>
        </pc:sldMkLst>
      </pc:sldChg>
      <pc:sldChg chg="modSp add del mod">
        <pc:chgData name="Sloan, Steven" userId="e541b0ef-dbb6-47f0-827c-5c7ef7f52a9d" providerId="ADAL" clId="{2D5BA863-AB01-4828-A0F3-D81DA33EA135}" dt="2023-10-04T19:05:43.398" v="111" actId="20577"/>
        <pc:sldMkLst>
          <pc:docMk/>
          <pc:sldMk cId="4187085074" sldId="345"/>
        </pc:sldMkLst>
        <pc:spChg chg="mod">
          <ac:chgData name="Sloan, Steven" userId="e541b0ef-dbb6-47f0-827c-5c7ef7f52a9d" providerId="ADAL" clId="{2D5BA863-AB01-4828-A0F3-D81DA33EA135}" dt="2023-10-04T19:04:57.404" v="41" actId="20577"/>
          <ac:spMkLst>
            <pc:docMk/>
            <pc:sldMk cId="4187085074" sldId="345"/>
            <ac:spMk id="2" creationId="{00000000-0000-0000-0000-000000000000}"/>
          </ac:spMkLst>
        </pc:spChg>
        <pc:spChg chg="mod">
          <ac:chgData name="Sloan, Steven" userId="e541b0ef-dbb6-47f0-827c-5c7ef7f52a9d" providerId="ADAL" clId="{2D5BA863-AB01-4828-A0F3-D81DA33EA135}" dt="2023-10-04T19:05:43.398" v="111" actId="20577"/>
          <ac:spMkLst>
            <pc:docMk/>
            <pc:sldMk cId="4187085074" sldId="345"/>
            <ac:spMk id="5" creationId="{00000000-0000-0000-0000-000000000000}"/>
          </ac:spMkLst>
        </pc:spChg>
      </pc:sldChg>
      <pc:sldChg chg="del">
        <pc:chgData name="Sloan, Steven" userId="e541b0ef-dbb6-47f0-827c-5c7ef7f52a9d" providerId="ADAL" clId="{2D5BA863-AB01-4828-A0F3-D81DA33EA135}" dt="2023-10-04T18:58:30.198" v="13" actId="2696"/>
        <pc:sldMkLst>
          <pc:docMk/>
          <pc:sldMk cId="938662814" sldId="346"/>
        </pc:sldMkLst>
      </pc:sldChg>
      <pc:sldChg chg="del">
        <pc:chgData name="Sloan, Steven" userId="e541b0ef-dbb6-47f0-827c-5c7ef7f52a9d" providerId="ADAL" clId="{2D5BA863-AB01-4828-A0F3-D81DA33EA135}" dt="2023-10-04T18:58:45.396" v="15" actId="2696"/>
        <pc:sldMkLst>
          <pc:docMk/>
          <pc:sldMk cId="1573561218" sldId="347"/>
        </pc:sldMkLst>
      </pc:sldChg>
      <pc:sldChg chg="del">
        <pc:chgData name="Sloan, Steven" userId="e541b0ef-dbb6-47f0-827c-5c7ef7f52a9d" providerId="ADAL" clId="{2D5BA863-AB01-4828-A0F3-D81DA33EA135}" dt="2023-10-04T19:02:21.190" v="37" actId="2696"/>
        <pc:sldMkLst>
          <pc:docMk/>
          <pc:sldMk cId="1531220360" sldId="348"/>
        </pc:sldMkLst>
      </pc:sldChg>
      <pc:sldChg chg="del">
        <pc:chgData name="Sloan, Steven" userId="e541b0ef-dbb6-47f0-827c-5c7ef7f52a9d" providerId="ADAL" clId="{2D5BA863-AB01-4828-A0F3-D81DA33EA135}" dt="2023-10-04T18:58:51.716" v="16" actId="2696"/>
        <pc:sldMkLst>
          <pc:docMk/>
          <pc:sldMk cId="3161676763" sldId="359"/>
        </pc:sldMkLst>
      </pc:sldChg>
      <pc:sldChg chg="del">
        <pc:chgData name="Sloan, Steven" userId="e541b0ef-dbb6-47f0-827c-5c7ef7f52a9d" providerId="ADAL" clId="{2D5BA863-AB01-4828-A0F3-D81DA33EA135}" dt="2023-10-04T18:58:57.273" v="17" actId="2696"/>
        <pc:sldMkLst>
          <pc:docMk/>
          <pc:sldMk cId="2703196720" sldId="360"/>
        </pc:sldMkLst>
      </pc:sldChg>
      <pc:sldMasterChg chg="delSldLayout">
        <pc:chgData name="Sloan, Steven" userId="e541b0ef-dbb6-47f0-827c-5c7ef7f52a9d" providerId="ADAL" clId="{2D5BA863-AB01-4828-A0F3-D81DA33EA135}" dt="2023-10-04T19:02:48.626" v="39" actId="2696"/>
        <pc:sldMasterMkLst>
          <pc:docMk/>
          <pc:sldMasterMk cId="0" sldId="2147483648"/>
        </pc:sldMasterMkLst>
        <pc:sldLayoutChg chg="del">
          <pc:chgData name="Sloan, Steven" userId="e541b0ef-dbb6-47f0-827c-5c7ef7f52a9d" providerId="ADAL" clId="{2D5BA863-AB01-4828-A0F3-D81DA33EA135}" dt="2023-10-04T19:02:48.626" v="39" actId="2696"/>
          <pc:sldLayoutMkLst>
            <pc:docMk/>
            <pc:sldMasterMk cId="0" sldId="2147483648"/>
            <pc:sldLayoutMk cId="176141888" sldId="2147483716"/>
          </pc:sldLayoutMkLst>
        </pc:sldLayoutChg>
        <pc:sldLayoutChg chg="del">
          <pc:chgData name="Sloan, Steven" userId="e541b0ef-dbb6-47f0-827c-5c7ef7f52a9d" providerId="ADAL" clId="{2D5BA863-AB01-4828-A0F3-D81DA33EA135}" dt="2023-10-04T19:01:41.387" v="34" actId="2696"/>
          <pc:sldLayoutMkLst>
            <pc:docMk/>
            <pc:sldMasterMk cId="0" sldId="2147483648"/>
            <pc:sldLayoutMk cId="176141888" sldId="2147483719"/>
          </pc:sldLayoutMkLst>
        </pc:sldLayoutChg>
        <pc:sldLayoutChg chg="del">
          <pc:chgData name="Sloan, Steven" userId="e541b0ef-dbb6-47f0-827c-5c7ef7f52a9d" providerId="ADAL" clId="{2D5BA863-AB01-4828-A0F3-D81DA33EA135}" dt="2023-10-04T18:58:45.396" v="15" actId="2696"/>
          <pc:sldLayoutMkLst>
            <pc:docMk/>
            <pc:sldMasterMk cId="0" sldId="2147483648"/>
            <pc:sldLayoutMk cId="176141888" sldId="2147483723"/>
          </pc:sldLayoutMkLst>
        </pc:sldLayoutChg>
        <pc:sldLayoutChg chg="del">
          <pc:chgData name="Sloan, Steven" userId="e541b0ef-dbb6-47f0-827c-5c7ef7f52a9d" providerId="ADAL" clId="{2D5BA863-AB01-4828-A0F3-D81DA33EA135}" dt="2023-10-04T18:57:45.236" v="11" actId="2696"/>
          <pc:sldLayoutMkLst>
            <pc:docMk/>
            <pc:sldMasterMk cId="0" sldId="2147483648"/>
            <pc:sldLayoutMk cId="176141888" sldId="2147483724"/>
          </pc:sldLayoutMkLst>
        </pc:sldLayoutChg>
        <pc:sldLayoutChg chg="del">
          <pc:chgData name="Sloan, Steven" userId="e541b0ef-dbb6-47f0-827c-5c7ef7f52a9d" providerId="ADAL" clId="{2D5BA863-AB01-4828-A0F3-D81DA33EA135}" dt="2023-10-04T18:57:49.036" v="12" actId="2696"/>
          <pc:sldLayoutMkLst>
            <pc:docMk/>
            <pc:sldMasterMk cId="0" sldId="2147483648"/>
            <pc:sldLayoutMk cId="176141888" sldId="2147483725"/>
          </pc:sldLayoutMkLst>
        </pc:sldLayoutChg>
        <pc:sldLayoutChg chg="del">
          <pc:chgData name="Sloan, Steven" userId="e541b0ef-dbb6-47f0-827c-5c7ef7f52a9d" providerId="ADAL" clId="{2D5BA863-AB01-4828-A0F3-D81DA33EA135}" dt="2023-10-04T18:56:11.301" v="1" actId="2696"/>
          <pc:sldLayoutMkLst>
            <pc:docMk/>
            <pc:sldMasterMk cId="0" sldId="2147483648"/>
            <pc:sldLayoutMk cId="176141888" sldId="2147483730"/>
          </pc:sldLayoutMkLst>
        </pc:sldLayoutChg>
        <pc:sldLayoutChg chg="del">
          <pc:chgData name="Sloan, Steven" userId="e541b0ef-dbb6-47f0-827c-5c7ef7f52a9d" providerId="ADAL" clId="{2D5BA863-AB01-4828-A0F3-D81DA33EA135}" dt="2023-10-04T18:56:26.700" v="2" actId="2696"/>
          <pc:sldLayoutMkLst>
            <pc:docMk/>
            <pc:sldMasterMk cId="0" sldId="2147483648"/>
            <pc:sldLayoutMk cId="176141888" sldId="2147483732"/>
          </pc:sldLayoutMkLst>
        </pc:sldLayoutChg>
        <pc:sldLayoutChg chg="del">
          <pc:chgData name="Sloan, Steven" userId="e541b0ef-dbb6-47f0-827c-5c7ef7f52a9d" providerId="ADAL" clId="{2D5BA863-AB01-4828-A0F3-D81DA33EA135}" dt="2023-10-04T18:57:25.229" v="7" actId="2696"/>
          <pc:sldLayoutMkLst>
            <pc:docMk/>
            <pc:sldMasterMk cId="0" sldId="2147483648"/>
            <pc:sldLayoutMk cId="918189436" sldId="2147483733"/>
          </pc:sldLayoutMkLst>
        </pc:sldLayoutChg>
        <pc:sldLayoutChg chg="del">
          <pc:chgData name="Sloan, Steven" userId="e541b0ef-dbb6-47f0-827c-5c7ef7f52a9d" providerId="ADAL" clId="{2D5BA863-AB01-4828-A0F3-D81DA33EA135}" dt="2023-10-04T18:56:41.134" v="4" actId="2696"/>
          <pc:sldLayoutMkLst>
            <pc:docMk/>
            <pc:sldMasterMk cId="0" sldId="2147483648"/>
            <pc:sldLayoutMk cId="176141888" sldId="2147483734"/>
          </pc:sldLayoutMkLst>
        </pc:sldLayoutChg>
        <pc:sldLayoutChg chg="del">
          <pc:chgData name="Sloan, Steven" userId="e541b0ef-dbb6-47f0-827c-5c7ef7f52a9d" providerId="ADAL" clId="{2D5BA863-AB01-4828-A0F3-D81DA33EA135}" dt="2023-10-04T18:57:19.815" v="6" actId="2696"/>
          <pc:sldLayoutMkLst>
            <pc:docMk/>
            <pc:sldMasterMk cId="0" sldId="2147483648"/>
            <pc:sldLayoutMk cId="176141888" sldId="2147483737"/>
          </pc:sldLayoutMkLst>
        </pc:sldLayoutChg>
        <pc:sldLayoutChg chg="del">
          <pc:chgData name="Sloan, Steven" userId="e541b0ef-dbb6-47f0-827c-5c7ef7f52a9d" providerId="ADAL" clId="{2D5BA863-AB01-4828-A0F3-D81DA33EA135}" dt="2023-10-04T18:57:28.020" v="8" actId="2696"/>
          <pc:sldLayoutMkLst>
            <pc:docMk/>
            <pc:sldMasterMk cId="0" sldId="2147483648"/>
            <pc:sldLayoutMk cId="176141888" sldId="2147483738"/>
          </pc:sldLayoutMkLst>
        </pc:sldLayoutChg>
        <pc:sldLayoutChg chg="del">
          <pc:chgData name="Sloan, Steven" userId="e541b0ef-dbb6-47f0-827c-5c7ef7f52a9d" providerId="ADAL" clId="{2D5BA863-AB01-4828-A0F3-D81DA33EA135}" dt="2023-10-04T18:59:16.119" v="19" actId="2696"/>
          <pc:sldLayoutMkLst>
            <pc:docMk/>
            <pc:sldMasterMk cId="0" sldId="2147483648"/>
            <pc:sldLayoutMk cId="176141888" sldId="2147483739"/>
          </pc:sldLayoutMkLst>
        </pc:sldLayoutChg>
        <pc:sldLayoutChg chg="del">
          <pc:chgData name="Sloan, Steven" userId="e541b0ef-dbb6-47f0-827c-5c7ef7f52a9d" providerId="ADAL" clId="{2D5BA863-AB01-4828-A0F3-D81DA33EA135}" dt="2023-10-04T18:59:16.119" v="19" actId="2696"/>
          <pc:sldLayoutMkLst>
            <pc:docMk/>
            <pc:sldMasterMk cId="0" sldId="2147483648"/>
            <pc:sldLayoutMk cId="176141888" sldId="2147483740"/>
          </pc:sldLayoutMkLst>
        </pc:sldLayoutChg>
        <pc:sldLayoutChg chg="del">
          <pc:chgData name="Sloan, Steven" userId="e541b0ef-dbb6-47f0-827c-5c7ef7f52a9d" providerId="ADAL" clId="{2D5BA863-AB01-4828-A0F3-D81DA33EA135}" dt="2023-10-04T19:02:35.683" v="38" actId="2696"/>
          <pc:sldLayoutMkLst>
            <pc:docMk/>
            <pc:sldMasterMk cId="0" sldId="2147483648"/>
            <pc:sldLayoutMk cId="176141888" sldId="2147483741"/>
          </pc:sldLayoutMkLst>
        </pc:sldLayoutChg>
        <pc:sldLayoutChg chg="del">
          <pc:chgData name="Sloan, Steven" userId="e541b0ef-dbb6-47f0-827c-5c7ef7f52a9d" providerId="ADAL" clId="{2D5BA863-AB01-4828-A0F3-D81DA33EA135}" dt="2023-10-04T19:02:48.626" v="39" actId="2696"/>
          <pc:sldLayoutMkLst>
            <pc:docMk/>
            <pc:sldMasterMk cId="0" sldId="2147483648"/>
            <pc:sldLayoutMk cId="176141888" sldId="2147483742"/>
          </pc:sldLayoutMkLst>
        </pc:sldLayoutChg>
        <pc:sldLayoutChg chg="del">
          <pc:chgData name="Sloan, Steven" userId="e541b0ef-dbb6-47f0-827c-5c7ef7f52a9d" providerId="ADAL" clId="{2D5BA863-AB01-4828-A0F3-D81DA33EA135}" dt="2023-10-04T19:01:26.300" v="32" actId="2696"/>
          <pc:sldLayoutMkLst>
            <pc:docMk/>
            <pc:sldMasterMk cId="0" sldId="2147483648"/>
            <pc:sldLayoutMk cId="176141888" sldId="214748374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2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9BDE1-BFD5-F840-AE30-3761D571ECE9}" type="datetime1">
              <a:rPr lang="en-US"/>
              <a:pPr>
                <a:defRPr/>
              </a:pPr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3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772673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E43A7F-2CF4-FE43-A04A-BDB549F57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2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0E15ED-2285-E348-82C6-6D5BFF647830}" type="datetime1">
              <a:rPr lang="en-US"/>
              <a:pPr>
                <a:defRPr/>
              </a:pPr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0563"/>
            <a:ext cx="4619625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5" tIns="46138" rIns="92275" bIns="4613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275" tIns="46138" rIns="92275" bIns="4613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3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772673"/>
            <a:ext cx="3037840" cy="461804"/>
          </a:xfrm>
          <a:prstGeom prst="rect">
            <a:avLst/>
          </a:prstGeom>
        </p:spPr>
        <p:txBody>
          <a:bodyPr vert="horz" lIns="92275" tIns="46138" rIns="92275" bIns="461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FBB8ED-00C6-B241-85BF-81AFF0A57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76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B22E-4804-4DAB-93CB-4025246C2D4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5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6.pd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_Dep_Pos_Svc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1" y="0"/>
            <a:ext cx="9139418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37274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3" descr="dtcc_rev_rgb [Converted]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32675" y="336550"/>
            <a:ext cx="12065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859765"/>
            <a:ext cx="8164377" cy="915059"/>
          </a:xfrm>
        </p:spPr>
        <p:txBody>
          <a:bodyPr>
            <a:normAutofit/>
          </a:bodyPr>
          <a:lstStyle>
            <a:lvl1pPr algn="l">
              <a:defRPr sz="3800" b="0" i="0">
                <a:ln>
                  <a:noFill/>
                </a:ln>
                <a:solidFill>
                  <a:schemeClr val="accent2"/>
                </a:solidFill>
                <a:latin typeface="Arial Bold"/>
                <a:cs typeface="Arial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Divisional_Lockup_Alt#2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357737" y="336550"/>
            <a:ext cx="2352622" cy="31468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EC22-46A1-B147-8769-91747101709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3pPr>
              <a:defRPr sz="1600">
                <a:latin typeface="Arial"/>
                <a:cs typeface="Arial"/>
              </a:defRPr>
            </a:lvl3pPr>
            <a:lvl4pPr>
              <a:defRPr sz="18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821A-7C3A-554A-93A4-6F985E9A21F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EC22-46A1-B147-8769-91747101709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3pPr>
              <a:defRPr sz="1600">
                <a:latin typeface="Arial"/>
                <a:cs typeface="Arial"/>
              </a:defRPr>
            </a:lvl3pPr>
            <a:lvl4pPr>
              <a:defRPr sz="18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821A-7C3A-554A-93A4-6F985E9A21F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3734" name="SpeakerAndDate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 defTabSz="914400" eaLnBrk="0" hangingPunct="0"/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grpSp>
        <p:nvGrpSpPr>
          <p:cNvPr id="73740" name="Group 12"/>
          <p:cNvGrpSpPr>
            <a:grpSpLocks/>
          </p:cNvGrpSpPr>
          <p:nvPr/>
        </p:nvGrpSpPr>
        <p:grpSpPr bwMode="auto">
          <a:xfrm>
            <a:off x="0" y="0"/>
            <a:ext cx="9147175" cy="1828800"/>
            <a:chOff x="0" y="1280"/>
            <a:chExt cx="5762" cy="1144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grpSp>
          <p:nvGrpSpPr>
            <p:cNvPr id="73743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47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51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54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73755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58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62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65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69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72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77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73778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3780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73781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</p:grpSp>
      <p:pic>
        <p:nvPicPr>
          <p:cNvPr id="73786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2643188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49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889F7-7963-4A16-ADF8-FEE4D97DC54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92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E00BC-2038-4A02-8E58-C064EC14C4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6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600">
                <a:latin typeface="Arial"/>
                <a:cs typeface="Arial"/>
              </a:defRPr>
            </a:lvl3pPr>
            <a:lvl4pPr>
              <a:defRPr sz="18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EC22-46A1-B147-8769-9174710170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6451C-E0A2-4D88-BE0B-7867EA733F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99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62CFF-E97E-47F6-A255-759ED652DDA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0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D9202-4890-4E58-94BF-D2477459B59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35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16CF6-1E94-4A69-A3F5-3411A76B16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80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EDBA0-F73E-4B00-99E7-B08D0055A14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91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FF1B4-0041-4B41-AC99-3E208969AD5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76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6B30-5966-4269-94BA-8EC2DAD55E8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5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822E1-22CC-48CA-B4BE-758D536E3A6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74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lientOrEvent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3730" name="Title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3734" name="SpeakerAndDate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 defTabSz="914400" eaLnBrk="0" hangingPunct="0"/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7175" cy="1828800"/>
            <a:chOff x="0" y="1280"/>
            <a:chExt cx="5762" cy="1144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0" y="1280"/>
              <a:ext cx="5762" cy="88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0" y="1544"/>
              <a:ext cx="5762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1368"/>
              <a:ext cx="5762" cy="88"/>
              <a:chOff x="0" y="1369"/>
              <a:chExt cx="5762" cy="89"/>
            </a:xfrm>
          </p:grpSpPr>
          <p:sp>
            <p:nvSpPr>
              <p:cNvPr id="73744" name="Rectangle 16"/>
              <p:cNvSpPr>
                <a:spLocks noChangeArrowheads="1"/>
              </p:cNvSpPr>
              <p:nvPr/>
            </p:nvSpPr>
            <p:spPr bwMode="auto">
              <a:xfrm>
                <a:off x="2234" y="1369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5" name="Rectangle 17"/>
              <p:cNvSpPr>
                <a:spLocks noChangeArrowheads="1"/>
              </p:cNvSpPr>
              <p:nvPr/>
            </p:nvSpPr>
            <p:spPr bwMode="auto">
              <a:xfrm>
                <a:off x="0" y="1369"/>
                <a:ext cx="223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6" name="Rectangle 18"/>
              <p:cNvSpPr>
                <a:spLocks noChangeArrowheads="1"/>
              </p:cNvSpPr>
              <p:nvPr/>
            </p:nvSpPr>
            <p:spPr bwMode="auto">
              <a:xfrm>
                <a:off x="4609" y="1369"/>
                <a:ext cx="1153" cy="89"/>
              </a:xfrm>
              <a:prstGeom prst="rect">
                <a:avLst/>
              </a:prstGeom>
              <a:solidFill>
                <a:srgbClr val="FBBE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0" y="1632"/>
              <a:ext cx="5762" cy="88"/>
              <a:chOff x="0" y="1634"/>
              <a:chExt cx="5762" cy="89"/>
            </a:xfrm>
          </p:grpSpPr>
          <p:sp>
            <p:nvSpPr>
              <p:cNvPr id="73748" name="Rectangle 20"/>
              <p:cNvSpPr>
                <a:spLocks noChangeArrowheads="1"/>
              </p:cNvSpPr>
              <p:nvPr/>
            </p:nvSpPr>
            <p:spPr bwMode="auto">
              <a:xfrm>
                <a:off x="2234" y="1634"/>
                <a:ext cx="2375" cy="89"/>
              </a:xfrm>
              <a:prstGeom prst="rect">
                <a:avLst/>
              </a:prstGeom>
              <a:solidFill>
                <a:srgbClr val="89D0C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49" name="Rectangle 21"/>
              <p:cNvSpPr>
                <a:spLocks noChangeArrowheads="1"/>
              </p:cNvSpPr>
              <p:nvPr/>
            </p:nvSpPr>
            <p:spPr bwMode="auto">
              <a:xfrm>
                <a:off x="0" y="1634"/>
                <a:ext cx="223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0" name="Rectangle 22"/>
              <p:cNvSpPr>
                <a:spLocks noChangeArrowheads="1"/>
              </p:cNvSpPr>
              <p:nvPr/>
            </p:nvSpPr>
            <p:spPr bwMode="auto">
              <a:xfrm>
                <a:off x="4609" y="1634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0" y="1720"/>
              <a:ext cx="5762" cy="88"/>
              <a:chOff x="0" y="1723"/>
              <a:chExt cx="5762" cy="89"/>
            </a:xfrm>
          </p:grpSpPr>
          <p:sp>
            <p:nvSpPr>
              <p:cNvPr id="73752" name="Rectangle 24"/>
              <p:cNvSpPr>
                <a:spLocks noChangeArrowheads="1"/>
              </p:cNvSpPr>
              <p:nvPr/>
            </p:nvSpPr>
            <p:spPr bwMode="auto">
              <a:xfrm>
                <a:off x="0" y="1723"/>
                <a:ext cx="4609" cy="89"/>
              </a:xfrm>
              <a:prstGeom prst="rect">
                <a:avLst/>
              </a:prstGeom>
              <a:solidFill>
                <a:srgbClr val="003478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4609" y="1723"/>
                <a:ext cx="1153" cy="89"/>
              </a:xfrm>
              <a:prstGeom prst="rect">
                <a:avLst/>
              </a:prstGeom>
              <a:solidFill>
                <a:srgbClr val="766A6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0" y="1808"/>
              <a:ext cx="5762" cy="88"/>
              <a:chOff x="0" y="1812"/>
              <a:chExt cx="5762" cy="89"/>
            </a:xfrm>
          </p:grpSpPr>
          <p:sp>
            <p:nvSpPr>
              <p:cNvPr id="73755" name="Rectangle 27"/>
              <p:cNvSpPr>
                <a:spLocks noChangeArrowheads="1"/>
              </p:cNvSpPr>
              <p:nvPr/>
            </p:nvSpPr>
            <p:spPr bwMode="auto">
              <a:xfrm>
                <a:off x="0" y="1812"/>
                <a:ext cx="2233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6" name="Rectangle 28"/>
              <p:cNvSpPr>
                <a:spLocks noChangeArrowheads="1"/>
              </p:cNvSpPr>
              <p:nvPr/>
            </p:nvSpPr>
            <p:spPr bwMode="auto">
              <a:xfrm>
                <a:off x="2234" y="1812"/>
                <a:ext cx="2375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57" name="Rectangle 29"/>
              <p:cNvSpPr>
                <a:spLocks noChangeArrowheads="1"/>
              </p:cNvSpPr>
              <p:nvPr/>
            </p:nvSpPr>
            <p:spPr bwMode="auto">
              <a:xfrm>
                <a:off x="4609" y="1812"/>
                <a:ext cx="1153" cy="89"/>
              </a:xfrm>
              <a:prstGeom prst="rect">
                <a:avLst/>
              </a:prstGeom>
              <a:solidFill>
                <a:srgbClr val="FFD44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0" y="1896"/>
              <a:ext cx="5762" cy="88"/>
              <a:chOff x="0" y="1900"/>
              <a:chExt cx="5762" cy="89"/>
            </a:xfrm>
          </p:grpSpPr>
          <p:sp>
            <p:nvSpPr>
              <p:cNvPr id="73759" name="Rectangle 31"/>
              <p:cNvSpPr>
                <a:spLocks noChangeArrowheads="1"/>
              </p:cNvSpPr>
              <p:nvPr/>
            </p:nvSpPr>
            <p:spPr bwMode="auto">
              <a:xfrm>
                <a:off x="0" y="1900"/>
                <a:ext cx="653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0" name="Rectangle 32"/>
              <p:cNvSpPr>
                <a:spLocks noChangeArrowheads="1"/>
              </p:cNvSpPr>
              <p:nvPr/>
            </p:nvSpPr>
            <p:spPr bwMode="auto">
              <a:xfrm>
                <a:off x="653" y="1900"/>
                <a:ext cx="3956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1" name="Rectangle 33"/>
              <p:cNvSpPr>
                <a:spLocks noChangeArrowheads="1"/>
              </p:cNvSpPr>
              <p:nvPr/>
            </p:nvSpPr>
            <p:spPr bwMode="auto">
              <a:xfrm>
                <a:off x="4614" y="1900"/>
                <a:ext cx="1148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0" y="1984"/>
              <a:ext cx="5762" cy="88"/>
              <a:chOff x="0" y="1989"/>
              <a:chExt cx="5762" cy="89"/>
            </a:xfrm>
          </p:grpSpPr>
          <p:sp>
            <p:nvSpPr>
              <p:cNvPr id="73763" name="Rectangle 35"/>
              <p:cNvSpPr>
                <a:spLocks noChangeArrowheads="1"/>
              </p:cNvSpPr>
              <p:nvPr/>
            </p:nvSpPr>
            <p:spPr bwMode="auto">
              <a:xfrm>
                <a:off x="0" y="1989"/>
                <a:ext cx="4609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4" name="Rectangle 36"/>
              <p:cNvSpPr>
                <a:spLocks noChangeArrowheads="1"/>
              </p:cNvSpPr>
              <p:nvPr/>
            </p:nvSpPr>
            <p:spPr bwMode="auto">
              <a:xfrm>
                <a:off x="4609" y="1989"/>
                <a:ext cx="1153" cy="89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0" y="2160"/>
              <a:ext cx="5762" cy="88"/>
              <a:chOff x="0" y="2166"/>
              <a:chExt cx="5762" cy="89"/>
            </a:xfrm>
          </p:grpSpPr>
          <p:sp>
            <p:nvSpPr>
              <p:cNvPr id="73766" name="Rectangle 38"/>
              <p:cNvSpPr>
                <a:spLocks noChangeArrowheads="1"/>
              </p:cNvSpPr>
              <p:nvPr/>
            </p:nvSpPr>
            <p:spPr bwMode="auto">
              <a:xfrm>
                <a:off x="0" y="2166"/>
                <a:ext cx="2233" cy="89"/>
              </a:xfrm>
              <a:prstGeom prst="rect">
                <a:avLst/>
              </a:prstGeom>
              <a:solidFill>
                <a:srgbClr val="ACD9F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7" name="Rectangle 39"/>
              <p:cNvSpPr>
                <a:spLocks noChangeArrowheads="1"/>
              </p:cNvSpPr>
              <p:nvPr/>
            </p:nvSpPr>
            <p:spPr bwMode="auto">
              <a:xfrm>
                <a:off x="2233" y="2166"/>
                <a:ext cx="2376" cy="89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68" name="Rectangle 40"/>
              <p:cNvSpPr>
                <a:spLocks noChangeArrowheads="1"/>
              </p:cNvSpPr>
              <p:nvPr/>
            </p:nvSpPr>
            <p:spPr bwMode="auto">
              <a:xfrm>
                <a:off x="4609" y="2166"/>
                <a:ext cx="1153" cy="89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0" y="2336"/>
              <a:ext cx="5762" cy="88"/>
              <a:chOff x="0" y="2341"/>
              <a:chExt cx="5762" cy="89"/>
            </a:xfrm>
          </p:grpSpPr>
          <p:sp>
            <p:nvSpPr>
              <p:cNvPr id="73770" name="Rectangle 42"/>
              <p:cNvSpPr>
                <a:spLocks noChangeArrowheads="1"/>
              </p:cNvSpPr>
              <p:nvPr/>
            </p:nvSpPr>
            <p:spPr bwMode="auto">
              <a:xfrm>
                <a:off x="3817" y="2341"/>
                <a:ext cx="1945" cy="89"/>
              </a:xfrm>
              <a:prstGeom prst="rect">
                <a:avLst/>
              </a:prstGeom>
              <a:solidFill>
                <a:srgbClr val="9AABA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1" name="Rectangle 43"/>
              <p:cNvSpPr>
                <a:spLocks noChangeArrowheads="1"/>
              </p:cNvSpPr>
              <p:nvPr/>
            </p:nvSpPr>
            <p:spPr bwMode="auto">
              <a:xfrm>
                <a:off x="0" y="2341"/>
                <a:ext cx="3817" cy="89"/>
              </a:xfrm>
              <a:prstGeom prst="rect">
                <a:avLst/>
              </a:prstGeom>
              <a:solidFill>
                <a:srgbClr val="988980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0" y="2072"/>
              <a:ext cx="5756" cy="88"/>
              <a:chOff x="0" y="2077"/>
              <a:chExt cx="5756" cy="88"/>
            </a:xfrm>
          </p:grpSpPr>
          <p:sp>
            <p:nvSpPr>
              <p:cNvPr id="73773" name="Rectangle 45"/>
              <p:cNvSpPr>
                <a:spLocks noChangeArrowheads="1"/>
              </p:cNvSpPr>
              <p:nvPr/>
            </p:nvSpPr>
            <p:spPr bwMode="auto">
              <a:xfrm>
                <a:off x="0" y="2077"/>
                <a:ext cx="2233" cy="88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4" name="Rectangle 46"/>
              <p:cNvSpPr>
                <a:spLocks noChangeArrowheads="1"/>
              </p:cNvSpPr>
              <p:nvPr/>
            </p:nvSpPr>
            <p:spPr bwMode="auto">
              <a:xfrm>
                <a:off x="2233" y="2077"/>
                <a:ext cx="1583" cy="88"/>
              </a:xfrm>
              <a:prstGeom prst="rect">
                <a:avLst/>
              </a:prstGeom>
              <a:solidFill>
                <a:srgbClr val="AFA39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5" name="Rectangle 47"/>
              <p:cNvSpPr>
                <a:spLocks noChangeArrowheads="1"/>
              </p:cNvSpPr>
              <p:nvPr/>
            </p:nvSpPr>
            <p:spPr bwMode="auto">
              <a:xfrm>
                <a:off x="4608" y="2077"/>
                <a:ext cx="1148" cy="88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6" name="Rectangle 48"/>
              <p:cNvSpPr>
                <a:spLocks noChangeArrowheads="1"/>
              </p:cNvSpPr>
              <p:nvPr/>
            </p:nvSpPr>
            <p:spPr bwMode="auto">
              <a:xfrm>
                <a:off x="3816" y="2077"/>
                <a:ext cx="792" cy="88"/>
              </a:xfrm>
              <a:prstGeom prst="rect">
                <a:avLst/>
              </a:prstGeom>
              <a:solidFill>
                <a:srgbClr val="90CFF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0" y="2248"/>
              <a:ext cx="5762" cy="88"/>
              <a:chOff x="0" y="2255"/>
              <a:chExt cx="5762" cy="89"/>
            </a:xfrm>
          </p:grpSpPr>
          <p:sp>
            <p:nvSpPr>
              <p:cNvPr id="73778" name="Rectangle 50"/>
              <p:cNvSpPr>
                <a:spLocks noChangeArrowheads="1"/>
              </p:cNvSpPr>
              <p:nvPr/>
            </p:nvSpPr>
            <p:spPr bwMode="auto">
              <a:xfrm>
                <a:off x="0" y="2255"/>
                <a:ext cx="3817" cy="89"/>
              </a:xfrm>
              <a:prstGeom prst="rect">
                <a:avLst/>
              </a:prstGeom>
              <a:solidFill>
                <a:srgbClr val="BEBB4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79" name="Rectangle 51"/>
              <p:cNvSpPr>
                <a:spLocks noChangeArrowheads="1"/>
              </p:cNvSpPr>
              <p:nvPr/>
            </p:nvSpPr>
            <p:spPr bwMode="auto">
              <a:xfrm>
                <a:off x="3817" y="2255"/>
                <a:ext cx="1945" cy="89"/>
              </a:xfrm>
              <a:prstGeom prst="rect">
                <a:avLst/>
              </a:prstGeom>
              <a:solidFill>
                <a:srgbClr val="E2DBD6"/>
              </a:solidFill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>
              <a:off x="0" y="1456"/>
              <a:ext cx="5762" cy="88"/>
              <a:chOff x="0" y="1457"/>
              <a:chExt cx="5762" cy="89"/>
            </a:xfrm>
          </p:grpSpPr>
          <p:sp>
            <p:nvSpPr>
              <p:cNvPr id="73781" name="Rectangle 53"/>
              <p:cNvSpPr>
                <a:spLocks noChangeArrowheads="1"/>
              </p:cNvSpPr>
              <p:nvPr/>
            </p:nvSpPr>
            <p:spPr bwMode="auto">
              <a:xfrm>
                <a:off x="2234" y="1457"/>
                <a:ext cx="2375" cy="89"/>
              </a:xfrm>
              <a:prstGeom prst="rect">
                <a:avLst/>
              </a:prstGeom>
              <a:solidFill>
                <a:srgbClr val="9C83B6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82" name="Rectangle 54"/>
              <p:cNvSpPr>
                <a:spLocks noChangeArrowheads="1"/>
              </p:cNvSpPr>
              <p:nvPr/>
            </p:nvSpPr>
            <p:spPr bwMode="auto">
              <a:xfrm>
                <a:off x="4609" y="1457"/>
                <a:ext cx="1153" cy="89"/>
              </a:xfrm>
              <a:prstGeom prst="rect">
                <a:avLst/>
              </a:prstGeom>
              <a:solidFill>
                <a:srgbClr val="69369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73783" name="Rectangle 55"/>
              <p:cNvSpPr>
                <a:spLocks noChangeArrowheads="1"/>
              </p:cNvSpPr>
              <p:nvPr/>
            </p:nvSpPr>
            <p:spPr bwMode="auto">
              <a:xfrm>
                <a:off x="0" y="1457"/>
                <a:ext cx="2233" cy="89"/>
              </a:xfrm>
              <a:prstGeom prst="rect">
                <a:avLst/>
              </a:prstGeom>
              <a:solidFill>
                <a:srgbClr val="F2652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defTabSz="914400" eaLnBrk="0" hangingPunct="0"/>
                <a:endParaRPr lang="en-US" sz="2400" dirty="0">
                  <a:solidFill>
                    <a:srgbClr val="000000"/>
                  </a:solidFill>
                  <a:ea typeface="+mn-ea"/>
                  <a:cs typeface="+mn-cs"/>
                </a:endParaRPr>
              </a:p>
            </p:txBody>
          </p:sp>
        </p:grpSp>
      </p:grpSp>
      <p:pic>
        <p:nvPicPr>
          <p:cNvPr id="73786" name="Picture 58" descr="SWIFT_Logo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2643188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7164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889F7-7963-4A16-ADF8-FEE4D97DC54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3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_Dep_Pos_Svc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1" y="0"/>
            <a:ext cx="9139418" cy="68580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37654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3" descr="dtcc_rev_rgb [Converted]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25901" y="2855610"/>
            <a:ext cx="2592516" cy="63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ivisional_Lockup#2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295847" y="2855610"/>
            <a:ext cx="4552306" cy="60314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2E00BC-2038-4A02-8E58-C064EC14C4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570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6451C-E0A2-4D88-BE0B-7867EA733F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96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C62CFF-E97E-47F6-A255-759ED652DDA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98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D9202-4890-4E58-94BF-D2477459B59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21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16CF6-1E94-4A69-A3F5-3411A76B16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90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EDBA0-F73E-4B00-99E7-B08D0055A14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79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FF1B4-0041-4B41-AC99-3E208969AD5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235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66B30-5966-4269-94BA-8EC2DAD55E8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98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822E1-22CC-48CA-B4BE-758D536E3A6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04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39CDA-FFC3-4948-8F1A-63D0A83D25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38200" y="6403975"/>
            <a:ext cx="56784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2318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821A-7C3A-554A-93A4-6F985E9A21F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>
                <a:latin typeface="Arial"/>
                <a:cs typeface="Arial"/>
              </a:defRPr>
            </a:lvl3pPr>
            <a:lvl4pPr>
              <a:buClr>
                <a:schemeClr val="accent2"/>
              </a:buClr>
              <a:defRPr sz="1400" b="0" i="0">
                <a:solidFill>
                  <a:schemeClr val="accent2"/>
                </a:solidFill>
                <a:latin typeface="Arial Bold"/>
                <a:cs typeface="Arial Bold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Save time and money via SWIFT's Standards Developer Kit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73AD275-11DF-490D-A0BA-E332127605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4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49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Relationship Id="rId48" Type="http://schemas.openxmlformats.org/officeDocument/2006/relationships/image" Target="../media/image2.pd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df"/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5.pdf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7.e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Dep_Pos_Svcs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73" y="0"/>
            <a:ext cx="9139418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420183"/>
            <a:ext cx="9144000" cy="44542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2291" y="6350"/>
            <a:ext cx="9144000" cy="914400"/>
          </a:xfrm>
          <a:prstGeom prst="rect">
            <a:avLst/>
          </a:prstGeom>
          <a:solidFill>
            <a:schemeClr val="tx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163"/>
            <a:ext cx="9144000" cy="1587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1288"/>
            <a:ext cx="7945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8052146" y="6499081"/>
            <a:ext cx="5618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="0" i="0" baseline="0" dirty="0">
                <a:solidFill>
                  <a:schemeClr val="accent2"/>
                </a:solidFill>
                <a:latin typeface="Times"/>
                <a:cs typeface="Times"/>
              </a:rPr>
              <a:t>© DTCC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" y="6486402"/>
            <a:ext cx="15504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="0" baseline="0" dirty="0">
                <a:solidFill>
                  <a:schemeClr val="accent2"/>
                </a:solidFill>
                <a:latin typeface="Times"/>
                <a:cs typeface="Times"/>
              </a:rPr>
              <a:t>DTCC Non-Confidential (White)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4019" y="6427788"/>
            <a:ext cx="4585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defRPr>
            </a:lvl1pPr>
          </a:lstStyle>
          <a:p>
            <a:fld id="{32B77A99-F7CF-5846-AD73-A439EF31F0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Divisional_Lockup_Alt_KO#2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8"/>
              <a:srcRect r="62594"/>
              <a:stretch>
                <a:fillRect/>
              </a:stretch>
            </p:blipFill>
          </mc:Choice>
          <mc:Fallback>
            <p:blipFill>
              <a:blip r:embed="rId49"/>
              <a:srcRect r="62594"/>
              <a:stretch>
                <a:fillRect/>
              </a:stretch>
            </p:blipFill>
          </mc:Fallback>
        </mc:AlternateContent>
        <p:spPr>
          <a:xfrm>
            <a:off x="8052146" y="321743"/>
            <a:ext cx="851623" cy="304528"/>
          </a:xfrm>
          <a:prstGeom prst="rect">
            <a:avLst/>
          </a:prstGeom>
        </p:spPr>
      </p:pic>
      <p:sp>
        <p:nvSpPr>
          <p:cNvPr id="3" name="MSIPCMContentMarking" descr="{&quot;HashCode&quot;:19359392,&quot;Placement&quot;:&quot;Footer&quot;,&quot;Top&quot;:520.3781,&quot;Left&quot;:0.0,&quot;SlideWidth&quot;:720,&quot;SlideHeight&quot;:540}">
            <a:extLst>
              <a:ext uri="{FF2B5EF4-FFF2-40B4-BE49-F238E27FC236}">
                <a16:creationId xmlns:a16="http://schemas.microsoft.com/office/drawing/2014/main" id="{46B8BD01-ACED-FC04-E515-DE19C5411B67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709" r:id="rId5"/>
    <p:sldLayoutId id="2147483718" r:id="rId6"/>
    <p:sldLayoutId id="2147483722" r:id="rId7"/>
    <p:sldLayoutId id="2147483731" r:id="rId8"/>
    <p:sldLayoutId id="2147483735" r:id="rId9"/>
    <p:sldLayoutId id="2147483736" r:id="rId10"/>
    <p:sldLayoutId id="2147483748" r:id="rId11"/>
    <p:sldLayoutId id="2147483749" r:id="rId1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bg1"/>
          </a:solidFill>
          <a:latin typeface="Arial Bold"/>
          <a:ea typeface="ヒラギノ角ゴ Pro W3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0" kern="1200">
          <a:solidFill>
            <a:schemeClr val="accent4"/>
          </a:solidFill>
          <a:latin typeface="Arial Narrow Bold"/>
          <a:ea typeface="ヒラギノ角ゴ Pro W3" charset="-128"/>
          <a:cs typeface="Arial Narrow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Dep_Pos_Svc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" y="0"/>
            <a:ext cx="9139418" cy="6858000"/>
          </a:xfrm>
          <a:prstGeom prst="rect">
            <a:avLst/>
          </a:prstGeom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163"/>
            <a:ext cx="9144000" cy="1587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1288"/>
            <a:ext cx="7945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" y="6486402"/>
            <a:ext cx="15840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aseline="0" dirty="0">
                <a:solidFill>
                  <a:schemeClr val="accent2"/>
                </a:solidFill>
                <a:latin typeface="Times"/>
                <a:cs typeface="Times"/>
              </a:rPr>
              <a:t>DTCC Non-Confidential (White)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799" y="6427788"/>
            <a:ext cx="385763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  <a:latin typeface="Times"/>
                <a:ea typeface="Times" charset="0"/>
                <a:cs typeface="Times"/>
              </a:defRPr>
            </a:lvl1pPr>
          </a:lstStyle>
          <a:p>
            <a:fld id="{32B77A99-F7CF-5846-AD73-A439EF31F0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8052146" y="6499081"/>
            <a:ext cx="5618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aseline="0" dirty="0">
                <a:solidFill>
                  <a:schemeClr val="accent2"/>
                </a:solidFill>
                <a:latin typeface="Times"/>
                <a:cs typeface="Times"/>
              </a:rPr>
              <a:t>© DTCC</a:t>
            </a:r>
          </a:p>
        </p:txBody>
      </p:sp>
      <p:pic>
        <p:nvPicPr>
          <p:cNvPr id="13" name="Picture 12" descr="Divisional_Lockup_Alt_KO#2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rcRect r="62594"/>
              <a:stretch>
                <a:fillRect/>
              </a:stretch>
            </p:blipFill>
          </mc:Choice>
          <mc:Fallback>
            <p:blipFill>
              <a:blip r:embed="rId9"/>
              <a:srcRect r="62594"/>
              <a:stretch>
                <a:fillRect/>
              </a:stretch>
            </p:blipFill>
          </mc:Fallback>
        </mc:AlternateContent>
        <p:spPr>
          <a:xfrm>
            <a:off x="8052146" y="321743"/>
            <a:ext cx="851623" cy="304528"/>
          </a:xfrm>
          <a:prstGeom prst="rect">
            <a:avLst/>
          </a:prstGeom>
        </p:spPr>
      </p:pic>
      <p:sp>
        <p:nvSpPr>
          <p:cNvPr id="3" name="MSIPCMContentMarking" descr="{&quot;HashCode&quot;:19359392,&quot;Placement&quot;:&quot;Footer&quot;,&quot;Top&quot;:520.3781,&quot;Left&quot;:0.0,&quot;SlideWidth&quot;:720,&quot;SlideHeight&quot;:540}">
            <a:extLst>
              <a:ext uri="{FF2B5EF4-FFF2-40B4-BE49-F238E27FC236}">
                <a16:creationId xmlns:a16="http://schemas.microsoft.com/office/drawing/2014/main" id="{FD7865C3-C0FA-1AB4-B1F5-1C2180DD9327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b="0" i="0" kern="1200">
          <a:solidFill>
            <a:schemeClr val="bg1"/>
          </a:solidFill>
          <a:latin typeface="Arial Bold"/>
          <a:ea typeface="ヒラギノ角ゴ Pro W3" charset="-128"/>
          <a:cs typeface="Arial Bold"/>
        </a:defRPr>
      </a:lvl1pPr>
      <a:lvl2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8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i="0" kern="1200">
          <a:solidFill>
            <a:schemeClr val="accent4"/>
          </a:solidFill>
          <a:latin typeface="Arial Narrow Bold"/>
          <a:ea typeface="ヒラギノ角ゴ Pro W3" charset="-128"/>
          <a:cs typeface="Arial Narrow Bold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_Dep_Pos_Svc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" y="0"/>
            <a:ext cx="9139418" cy="6858000"/>
          </a:xfrm>
          <a:prstGeom prst="rect">
            <a:avLst/>
          </a:prstGeom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-2291" y="6350"/>
            <a:ext cx="9144000" cy="914400"/>
          </a:xfrm>
          <a:prstGeom prst="rect">
            <a:avLst/>
          </a:prstGeom>
          <a:solidFill>
            <a:srgbClr val="FFFF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163"/>
            <a:ext cx="9144000" cy="1587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1288"/>
            <a:ext cx="7945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" y="6486402"/>
            <a:ext cx="15504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aseline="0" dirty="0">
                <a:solidFill>
                  <a:schemeClr val="accent2"/>
                </a:solidFill>
                <a:latin typeface="Times"/>
                <a:cs typeface="Times"/>
              </a:rPr>
              <a:t>DTCC Non-Confidential (White)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799" y="6427788"/>
            <a:ext cx="385763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  <a:latin typeface="Times"/>
                <a:ea typeface="Times" charset="0"/>
                <a:cs typeface="Times"/>
              </a:defRPr>
            </a:lvl1pPr>
          </a:lstStyle>
          <a:p>
            <a:fld id="{32B77A99-F7CF-5846-AD73-A439EF31F0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8052146" y="6499081"/>
            <a:ext cx="5618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800" baseline="0" dirty="0">
                <a:solidFill>
                  <a:schemeClr val="accent2"/>
                </a:solidFill>
                <a:latin typeface="Times"/>
                <a:cs typeface="Times"/>
              </a:rPr>
              <a:t>© DTCC</a:t>
            </a:r>
          </a:p>
        </p:txBody>
      </p:sp>
      <p:pic>
        <p:nvPicPr>
          <p:cNvPr id="15" name="Picture 14" descr="Divisional_Lockup_Alt#2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rcRect r="61544"/>
              <a:stretch>
                <a:fillRect/>
              </a:stretch>
            </p:blipFill>
          </mc:Choice>
          <mc:Fallback>
            <p:blipFill>
              <a:blip r:embed="rId6"/>
              <a:srcRect r="61544"/>
              <a:stretch>
                <a:fillRect/>
              </a:stretch>
            </p:blipFill>
          </mc:Fallback>
        </mc:AlternateContent>
        <p:spPr>
          <a:xfrm>
            <a:off x="8069027" y="327928"/>
            <a:ext cx="861833" cy="29976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MSIPCMContentMarking" descr="{&quot;HashCode&quot;:19359392,&quot;Placement&quot;:&quot;Footer&quot;,&quot;Top&quot;:520.3781,&quot;Left&quot;:0.0,&quot;SlideWidth&quot;:720,&quot;SlideHeight&quot;:540}">
            <a:extLst>
              <a:ext uri="{FF2B5EF4-FFF2-40B4-BE49-F238E27FC236}">
                <a16:creationId xmlns:a16="http://schemas.microsoft.com/office/drawing/2014/main" id="{8A92B8A6-C964-351C-6DDE-9869893F9F0A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b="0" i="0" kern="1200">
          <a:solidFill>
            <a:srgbClr val="0B0D11"/>
          </a:solidFill>
          <a:latin typeface="Arial Bold"/>
          <a:ea typeface="ヒラギノ角ゴ Pro W3" charset="-128"/>
          <a:cs typeface="Arial Bold"/>
        </a:defRPr>
      </a:lvl1pPr>
      <a:lvl2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8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i="0" kern="1200">
          <a:solidFill>
            <a:schemeClr val="accent4"/>
          </a:solidFill>
          <a:latin typeface="Arial Narrow Bold"/>
          <a:ea typeface="ヒラギノ角ゴ Pro W3" charset="-128"/>
          <a:cs typeface="Arial Narrow Bold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defTabSz="914400" eaLnBrk="0" hangingPunct="0"/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 defTabSz="914400" eaLnBrk="0" hangingPunct="0"/>
            <a:fld id="{85F488C0-0199-40CE-A787-9AB62DC83B21}" type="slidenum">
              <a:rPr lang="en-GB">
                <a:solidFill>
                  <a:srgbClr val="000000"/>
                </a:solidFill>
                <a:ea typeface="+mn-ea"/>
                <a:cs typeface="+mn-cs"/>
              </a:rPr>
              <a:pPr defTabSz="914400" eaLnBrk="0" hangingPunct="0"/>
              <a:t>‹#›</a:t>
            </a:fld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</p:grpSp>
      <p:pic>
        <p:nvPicPr>
          <p:cNvPr id="1081" name="Picture 57" descr="SWIFT_Logo_colo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25" y="6386513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SIPCMContentMarking" descr="{&quot;HashCode&quot;:19359392,&quot;Placement&quot;:&quot;Footer&quot;,&quot;Top&quot;:520.3781,&quot;Left&quot;:0.0,&quot;SlideWidth&quot;:720,&quot;SlideHeight&quot;:540}">
            <a:extLst>
              <a:ext uri="{FF2B5EF4-FFF2-40B4-BE49-F238E27FC236}">
                <a16:creationId xmlns:a16="http://schemas.microsoft.com/office/drawing/2014/main" id="{58A8FDC4-3D7C-02BD-238D-3CCECDEFEEA5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  <p:extLst>
      <p:ext uri="{BB962C8B-B14F-4D97-AF65-F5344CB8AC3E}">
        <p14:creationId xmlns:p14="http://schemas.microsoft.com/office/powerpoint/2010/main" val="332515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defTabSz="914400" eaLnBrk="0" hangingPunct="0"/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Save time and money via SWIFT's Standards Developer Kit</a:t>
            </a: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 defTabSz="914400" eaLnBrk="0" hangingPunct="0"/>
            <a:fld id="{85F488C0-0199-40CE-A787-9AB62DC83B21}" type="slidenum">
              <a:rPr lang="en-GB">
                <a:solidFill>
                  <a:srgbClr val="000000"/>
                </a:solidFill>
                <a:ea typeface="+mn-ea"/>
                <a:cs typeface="+mn-cs"/>
              </a:rPr>
              <a:pPr defTabSz="914400" eaLnBrk="0" hangingPunct="0"/>
              <a:t>‹#›</a:t>
            </a:fld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-3175" y="0"/>
            <a:ext cx="139700" cy="1828800"/>
            <a:chOff x="-2" y="2478"/>
            <a:chExt cx="653" cy="1152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2" y="2478"/>
              <a:ext cx="653" cy="89"/>
            </a:xfrm>
            <a:prstGeom prst="rect">
              <a:avLst/>
            </a:prstGeom>
            <a:solidFill>
              <a:srgbClr val="A1D9D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-2" y="2744"/>
              <a:ext cx="653" cy="88"/>
            </a:xfrm>
            <a:prstGeom prst="rect">
              <a:avLst/>
            </a:prstGeom>
            <a:solidFill>
              <a:srgbClr val="9AABA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-2" y="2567"/>
              <a:ext cx="653" cy="88"/>
            </a:xfrm>
            <a:prstGeom prst="rect">
              <a:avLst/>
            </a:prstGeom>
            <a:solidFill>
              <a:srgbClr val="FBBE9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-2" y="2832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-2" y="2921"/>
              <a:ext cx="653" cy="89"/>
            </a:xfrm>
            <a:prstGeom prst="rect">
              <a:avLst/>
            </a:prstGeom>
            <a:solidFill>
              <a:srgbClr val="0034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-2" y="3010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-2" y="3098"/>
              <a:ext cx="653" cy="8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-2" y="3187"/>
              <a:ext cx="653" cy="89"/>
            </a:xfrm>
            <a:prstGeom prst="rect">
              <a:avLst/>
            </a:prstGeom>
            <a:solidFill>
              <a:srgbClr val="69369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-2" y="3364"/>
              <a:ext cx="653" cy="89"/>
            </a:xfrm>
            <a:prstGeom prst="rect">
              <a:avLst/>
            </a:prstGeom>
            <a:solidFill>
              <a:srgbClr val="ACD9F4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-2" y="3541"/>
              <a:ext cx="653" cy="89"/>
            </a:xfrm>
            <a:prstGeom prst="rect">
              <a:avLst/>
            </a:prstGeom>
            <a:solidFill>
              <a:srgbClr val="988980"/>
            </a:solidFill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-2" y="3276"/>
              <a:ext cx="653" cy="88"/>
            </a:xfrm>
            <a:prstGeom prst="rect">
              <a:avLst/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-2" y="3453"/>
              <a:ext cx="653" cy="88"/>
            </a:xfrm>
            <a:prstGeom prst="rect">
              <a:avLst/>
            </a:prstGeom>
            <a:solidFill>
              <a:srgbClr val="BEBB4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-2" y="2655"/>
              <a:ext cx="653" cy="89"/>
            </a:xfrm>
            <a:prstGeom prst="rect">
              <a:avLst/>
            </a:prstGeom>
            <a:solidFill>
              <a:srgbClr val="F26522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defTabSz="914400" eaLnBrk="0" hangingPunct="0"/>
              <a:endParaRPr lang="en-US" sz="2400" dirty="0">
                <a:solidFill>
                  <a:srgbClr val="000000"/>
                </a:solidFill>
                <a:ea typeface="+mn-ea"/>
                <a:cs typeface="+mn-cs"/>
              </a:endParaRPr>
            </a:p>
          </p:txBody>
        </p:sp>
      </p:grpSp>
      <p:pic>
        <p:nvPicPr>
          <p:cNvPr id="1081" name="Picture 57" descr="SWIFT_Logo_colo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3725" y="6386513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MSIPCMContentMarking" descr="{&quot;HashCode&quot;:19359392,&quot;Placement&quot;:&quot;Footer&quot;,&quot;Top&quot;:520.3781,&quot;Left&quot;:0.0,&quot;SlideWidth&quot;:720,&quot;SlideHeight&quot;:540}">
            <a:extLst>
              <a:ext uri="{FF2B5EF4-FFF2-40B4-BE49-F238E27FC236}">
                <a16:creationId xmlns:a16="http://schemas.microsoft.com/office/drawing/2014/main" id="{0BC28F9E-720A-AC63-4CD0-DB2BABCD41CB}"/>
              </a:ext>
            </a:extLst>
          </p:cNvPr>
          <p:cNvSpPr txBox="1"/>
          <p:nvPr userDrawn="1"/>
        </p:nvSpPr>
        <p:spPr>
          <a:xfrm>
            <a:off x="0" y="6608802"/>
            <a:ext cx="1474467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737373"/>
                </a:solidFill>
                <a:latin typeface="Arial" panose="020B0604020202020204" pitchFamily="34" charset="0"/>
              </a:rPr>
              <a:t>DTCC Public (White)</a:t>
            </a:r>
          </a:p>
        </p:txBody>
      </p:sp>
    </p:spTree>
    <p:extLst>
      <p:ext uri="{BB962C8B-B14F-4D97-AF65-F5344CB8AC3E}">
        <p14:creationId xmlns:p14="http://schemas.microsoft.com/office/powerpoint/2010/main" val="3445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819400"/>
            <a:ext cx="9372599" cy="915059"/>
          </a:xfrm>
        </p:spPr>
        <p:txBody>
          <a:bodyPr>
            <a:noAutofit/>
          </a:bodyPr>
          <a:lstStyle/>
          <a:p>
            <a:b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700" dirty="0"/>
          </a:p>
        </p:txBody>
      </p:sp>
      <p:sp>
        <p:nvSpPr>
          <p:cNvPr id="4" name="Rectangle 3"/>
          <p:cNvSpPr/>
          <p:nvPr/>
        </p:nvSpPr>
        <p:spPr>
          <a:xfrm>
            <a:off x="676564" y="5440866"/>
            <a:ext cx="5012964" cy="685296"/>
          </a:xfrm>
          <a:prstGeom prst="rect">
            <a:avLst/>
          </a:prstGeom>
          <a:solidFill>
            <a:srgbClr val="FFFFFF"/>
          </a:solidFill>
          <a:ln w="73025" cap="flat" cmpd="sng" algn="ctr">
            <a:solidFill>
              <a:srgbClr val="0B0D1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</a:rPr>
              <a:t>May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70466" y="5553552"/>
            <a:ext cx="4748146" cy="45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B0D11"/>
                </a:solidFill>
                <a:latin typeface="Arial Bold" pitchFamily="34" charset="0"/>
                <a:ea typeface="ヒラギノ角ゴ Pro W3" charset="-128"/>
                <a:cs typeface="Arial Bold" pitchFamily="34" charset="0"/>
              </a:rPr>
              <a:t>Redemption Scenarios Involving CAPC </a:t>
            </a:r>
            <a:endParaRPr lang="en-US" sz="1600" b="1" dirty="0">
              <a:solidFill>
                <a:srgbClr val="0B0D11"/>
              </a:solidFill>
              <a:latin typeface="Arial Bold" pitchFamily="34" charset="0"/>
              <a:ea typeface="ヒラギノ角ゴ Pro W3" charset="-128"/>
              <a:cs typeface="Arial Bold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B0D11"/>
              </a:solidFill>
              <a:latin typeface="Times"/>
              <a:ea typeface="ヒラギノ角ゴ Pro W3" charset="-128"/>
              <a:cs typeface="Times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B0D11"/>
              </a:solidFill>
              <a:latin typeface="Times"/>
              <a:ea typeface="ヒラギノ角ゴ Pro W3" charset="-128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8708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27591" y="82886"/>
            <a:ext cx="8517934" cy="571401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Partial Defeasance Supplemental</a:t>
            </a:r>
            <a:br>
              <a:rPr lang="en-US" sz="2400" dirty="0"/>
            </a:br>
            <a:r>
              <a:rPr lang="en-US" sz="2400" dirty="0"/>
              <a:t>Pre-Lottery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415573" y="6101573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10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05721" y="3075724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400947" y="196022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DEFEASANCE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32013" y="1919493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4203828" y="1238456"/>
            <a:ext cx="677862" cy="556418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777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 REPL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 rot="16200000">
            <a:off x="1064419" y="4436268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825388" y="1238456"/>
            <a:ext cx="646112" cy="556418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635255" y="67887"/>
            <a:ext cx="1437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20-1</a:t>
            </a:r>
          </a:p>
        </p:txBody>
      </p: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2534151" y="1238456"/>
            <a:ext cx="674691" cy="556418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40" name="Group 107"/>
          <p:cNvGrpSpPr>
            <a:grpSpLocks/>
          </p:cNvGrpSpPr>
          <p:nvPr/>
        </p:nvGrpSpPr>
        <p:grpSpPr bwMode="auto">
          <a:xfrm>
            <a:off x="6111971" y="1238457"/>
            <a:ext cx="720150" cy="556418"/>
            <a:chOff x="5805551" y="1402275"/>
            <a:chExt cx="677651" cy="717293"/>
          </a:xfrm>
        </p:grpSpPr>
        <p:sp>
          <p:nvSpPr>
            <p:cNvPr id="42" name="Curved Down Arrow 41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Curved Down Arrow 42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3818860" y="1915622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DEFEASANCE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49288" y="1956006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 OF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SEC MOVEMENT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72373" y="6103142"/>
            <a:ext cx="1504950" cy="52287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000510"/>
                </a:solidFill>
                <a:ea typeface="ヒラギノ角ゴ Pro W3" pitchFamily="1" charset="-128"/>
              </a:rPr>
              <a:t>DTCC Event Type PDEF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58946" y="3130430"/>
            <a:ext cx="1493043" cy="139484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PDEF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Cusip 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58946" y="4559351"/>
            <a:ext cx="1493043" cy="99695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DTCC Event Type  </a:t>
            </a:r>
            <a:r>
              <a:rPr lang="en-US" sz="800" i="1" kern="0" dirty="0">
                <a:solidFill>
                  <a:srgbClr val="FF0000"/>
                </a:solidFill>
                <a:ea typeface="ヒラギノ角ゴ Pro W3" pitchFamily="1" charset="-128"/>
              </a:rPr>
              <a:t>PDEF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72372" y="3103054"/>
            <a:ext cx="1504950" cy="299851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PDEF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CUSIP 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 </a:t>
            </a: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Depository Suspension Period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– SECU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CUSIP 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CREDIT CUSIP B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(DEFE)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CREDIT CUSIP C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(NDEF)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94332" y="6179210"/>
            <a:ext cx="1504949" cy="67879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000510"/>
                </a:solidFill>
                <a:ea typeface="ヒラギノ角ゴ Pro W3" pitchFamily="1" charset="-128"/>
              </a:rPr>
              <a:t>DTCC Event Type PDEF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894332" y="3103054"/>
            <a:ext cx="1504950" cy="299851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PDEF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CUSIP 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 </a:t>
            </a: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Depository Suspension Period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– SECU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CUSIP 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CREDIT CUSIP B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(DEFE)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CREDIT CUSIP C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(NDEF)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04125" y="3151396"/>
            <a:ext cx="1479550" cy="274775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PDEF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Cusip 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CUSIP 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CREDIT CUSIP B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(DEFE)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CREDIT CUSIP C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NewSecInd (NDEF)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New to Old Ratio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704125" y="5921389"/>
            <a:ext cx="1479550" cy="858973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DTCC Event Type  PDEF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252914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48025" y="381000"/>
            <a:ext cx="7010400" cy="7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800" dirty="0"/>
              <a:t>Full Call Cancellation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11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81000" y="3422650"/>
            <a:ext cx="7589808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381000" y="227965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2189550" y="2262667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380999" y="3575050"/>
            <a:ext cx="1504950" cy="243840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Depository Suspension Period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Date 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81000" y="6010211"/>
            <a:ext cx="1504949" cy="40652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2473350" y="1385947"/>
            <a:ext cx="677862" cy="717550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4" name="Rectangle 113"/>
          <p:cNvSpPr/>
          <p:nvPr/>
        </p:nvSpPr>
        <p:spPr bwMode="auto">
          <a:xfrm>
            <a:off x="2189550" y="3575050"/>
            <a:ext cx="1463675" cy="273062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MCAL-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Business Message Identifier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Securities Debit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Entitlement Units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Earliest Payment Date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721517" y="1385947"/>
            <a:ext cx="676275" cy="717550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3951445" y="227965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EVENT RESCISSION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947690" y="3575050"/>
            <a:ext cx="1451556" cy="116320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MCAL-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WITHDRAWAL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34177" y="15787"/>
            <a:ext cx="1765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27- 1</a:t>
            </a:r>
          </a:p>
        </p:txBody>
      </p:sp>
      <p:grpSp>
        <p:nvGrpSpPr>
          <p:cNvPr id="35" name="Group 107"/>
          <p:cNvGrpSpPr>
            <a:grpSpLocks/>
          </p:cNvGrpSpPr>
          <p:nvPr/>
        </p:nvGrpSpPr>
        <p:grpSpPr bwMode="auto">
          <a:xfrm>
            <a:off x="4223828" y="1385948"/>
            <a:ext cx="677862" cy="717550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WITH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5829429" y="2262667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PROJECTION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813554" y="3575050"/>
            <a:ext cx="1463675" cy="116320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MCAL-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kern="0" dirty="0">
              <a:solidFill>
                <a:srgbClr val="FF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rgbClr val="FF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Preliminary Movement ID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28" name="Group 107"/>
          <p:cNvGrpSpPr>
            <a:grpSpLocks/>
          </p:cNvGrpSpPr>
          <p:nvPr/>
        </p:nvGrpSpPr>
        <p:grpSpPr bwMode="auto">
          <a:xfrm>
            <a:off x="6162363" y="1385947"/>
            <a:ext cx="677862" cy="717550"/>
            <a:chOff x="5805551" y="1402275"/>
            <a:chExt cx="677651" cy="717293"/>
          </a:xfrm>
        </p:grpSpPr>
        <p:sp>
          <p:nvSpPr>
            <p:cNvPr id="29" name="Curved Down Arrow 2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0" name="Curved Down Arrow 2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3526972" y="4257526"/>
            <a:ext cx="2286582" cy="26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709832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48025" y="292786"/>
            <a:ext cx="7010400" cy="7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800" dirty="0"/>
              <a:t>Full Call Cancel / Rerun 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12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81000" y="3422650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205175" y="227965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885949" y="227965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205175" y="3575050"/>
            <a:ext cx="1447800" cy="2144263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Date 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2270918" y="1343812"/>
            <a:ext cx="677862" cy="557474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4" name="Rectangle 113"/>
          <p:cNvSpPr/>
          <p:nvPr/>
        </p:nvSpPr>
        <p:spPr bwMode="auto">
          <a:xfrm>
            <a:off x="1885949" y="3575050"/>
            <a:ext cx="1440655" cy="273062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MCAL-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Business Message ID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Securities Debit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Entitlement Units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Earliest Payment Date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604430" y="1343812"/>
            <a:ext cx="676275" cy="557472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3492500" y="2279650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EVENT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 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503191" y="3575050"/>
            <a:ext cx="1437110" cy="92252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MCAL-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WITHDRAWAL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Event Stage: FULL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34177" y="15787"/>
            <a:ext cx="1765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29- 1</a:t>
            </a:r>
          </a:p>
        </p:txBody>
      </p:sp>
      <p:grpSp>
        <p:nvGrpSpPr>
          <p:cNvPr id="35" name="Group 107"/>
          <p:cNvGrpSpPr>
            <a:grpSpLocks/>
          </p:cNvGrpSpPr>
          <p:nvPr/>
        </p:nvGrpSpPr>
        <p:grpSpPr bwMode="auto">
          <a:xfrm>
            <a:off x="3877469" y="1343811"/>
            <a:ext cx="677862" cy="557476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WITH</a:t>
              </a: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5082510" y="2271232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PROJECTION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082509" y="3575049"/>
            <a:ext cx="1447801" cy="107794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MCAL-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Event Stage : FULL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Preliminary Movement ID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28" name="Group 107"/>
          <p:cNvGrpSpPr>
            <a:grpSpLocks/>
          </p:cNvGrpSpPr>
          <p:nvPr/>
        </p:nvGrpSpPr>
        <p:grpSpPr bwMode="auto">
          <a:xfrm>
            <a:off x="5467479" y="1343811"/>
            <a:ext cx="677862" cy="557476"/>
            <a:chOff x="5805551" y="1402275"/>
            <a:chExt cx="677651" cy="717293"/>
          </a:xfrm>
        </p:grpSpPr>
        <p:sp>
          <p:nvSpPr>
            <p:cNvPr id="29" name="Curved Down Arrow 2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0" name="Curved Down Arrow 2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3040082" y="4194062"/>
            <a:ext cx="2042427" cy="222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 bwMode="auto">
          <a:xfrm>
            <a:off x="7341630" y="2308842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grpSp>
        <p:nvGrpSpPr>
          <p:cNvPr id="48" name="Group 107"/>
          <p:cNvGrpSpPr>
            <a:grpSpLocks/>
          </p:cNvGrpSpPr>
          <p:nvPr/>
        </p:nvGrpSpPr>
        <p:grpSpPr bwMode="auto">
          <a:xfrm>
            <a:off x="7711518" y="1343811"/>
            <a:ext cx="677862" cy="557476"/>
            <a:chOff x="5805551" y="1402275"/>
            <a:chExt cx="677651" cy="717293"/>
          </a:xfrm>
        </p:grpSpPr>
        <p:sp>
          <p:nvSpPr>
            <p:cNvPr id="49" name="Curved Down Arrow 4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0" name="Curved Down Arrow 4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815525" y="1369502"/>
            <a:ext cx="0" cy="538813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15525" y="2597130"/>
            <a:ext cx="342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NEW </a:t>
            </a:r>
          </a:p>
          <a:p>
            <a:r>
              <a:rPr lang="en-US" dirty="0">
                <a:solidFill>
                  <a:srgbClr val="0070C0"/>
                </a:solidFill>
              </a:rPr>
              <a:t>EVENT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ID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7257178" y="3567650"/>
            <a:ext cx="1504950" cy="267335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Depository Suspension Period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Date 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542830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83929" y="154286"/>
            <a:ext cx="7010400" cy="7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400" dirty="0"/>
              <a:t>Full Call Cancel / Rerun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13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81000" y="3422650"/>
            <a:ext cx="4389408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diamond" w="lg" len="lg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9" name="Rectangle 98"/>
          <p:cNvSpPr/>
          <p:nvPr/>
        </p:nvSpPr>
        <p:spPr bwMode="auto">
          <a:xfrm>
            <a:off x="684008" y="2254249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1068977" y="1363264"/>
            <a:ext cx="677862" cy="681195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4" name="Rectangle 113"/>
          <p:cNvSpPr/>
          <p:nvPr/>
        </p:nvSpPr>
        <p:spPr bwMode="auto">
          <a:xfrm>
            <a:off x="660988" y="3566928"/>
            <a:ext cx="1463675" cy="273062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MCAL-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Securities Debit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Entitlement Units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Earliest Payment Date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34177" y="15787"/>
            <a:ext cx="1765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29- 2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493962" y="2254249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FULL CALL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CASH ALLOCATION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(CACO)  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493963" y="3566928"/>
            <a:ext cx="1447800" cy="267407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MCAL-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Securities Debit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Entitlement Units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Gen Cash Price Rec/ Product</a:t>
            </a:r>
          </a:p>
        </p:txBody>
      </p:sp>
      <p:grpSp>
        <p:nvGrpSpPr>
          <p:cNvPr id="52" name="Group 107"/>
          <p:cNvGrpSpPr>
            <a:grpSpLocks/>
          </p:cNvGrpSpPr>
          <p:nvPr/>
        </p:nvGrpSpPr>
        <p:grpSpPr bwMode="auto">
          <a:xfrm>
            <a:off x="2974625" y="1363264"/>
            <a:ext cx="677862" cy="681196"/>
            <a:chOff x="5805551" y="1402275"/>
            <a:chExt cx="677651" cy="717293"/>
          </a:xfrm>
        </p:grpSpPr>
        <p:sp>
          <p:nvSpPr>
            <p:cNvPr id="53" name="Curved Down Arrow 52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4" name="Curved Down Arrow 53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89561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290808" y="154286"/>
            <a:ext cx="7010400" cy="7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400" dirty="0"/>
              <a:t>Cancellation of Partial Call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602314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2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212576" y="2979159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238698" y="1750289"/>
            <a:ext cx="1590101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32013" y="1759816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773488" y="1759816"/>
            <a:ext cx="152396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4139258" y="1219170"/>
            <a:ext cx="677862" cy="425096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4129088" y="5008588"/>
            <a:ext cx="304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charset="0"/>
              </a:rPr>
              <a:t>+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3833773" y="3123981"/>
            <a:ext cx="1463675" cy="236658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Bus. </a:t>
            </a: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Message Identifier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833773" y="5602313"/>
            <a:ext cx="1479550" cy="114509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Adjusted Balance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1064419" y="4139432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804862" y="1206023"/>
            <a:ext cx="676275" cy="462217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543800" y="15787"/>
            <a:ext cx="1507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3 -1</a:t>
            </a:r>
          </a:p>
        </p:txBody>
      </p:sp>
      <p:grpSp>
        <p:nvGrpSpPr>
          <p:cNvPr id="35" name="Group 107"/>
          <p:cNvGrpSpPr>
            <a:grpSpLocks/>
          </p:cNvGrpSpPr>
          <p:nvPr/>
        </p:nvGrpSpPr>
        <p:grpSpPr bwMode="auto">
          <a:xfrm>
            <a:off x="5952201" y="1219169"/>
            <a:ext cx="677862" cy="425100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WITH</a:t>
              </a:r>
            </a:p>
          </p:txBody>
        </p:sp>
      </p:grp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2539603" y="1206024"/>
            <a:ext cx="677862" cy="438242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7333569" y="1817963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PROJECTION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498509" y="1761690"/>
            <a:ext cx="1528098" cy="1015735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EVENT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319232" y="3098213"/>
            <a:ext cx="1529576" cy="113523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Preliminary Movement ID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507628" y="3098213"/>
            <a:ext cx="1509859" cy="121920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WITHDRAWAL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44" name="Group 107"/>
          <p:cNvGrpSpPr>
            <a:grpSpLocks/>
          </p:cNvGrpSpPr>
          <p:nvPr/>
        </p:nvGrpSpPr>
        <p:grpSpPr bwMode="auto">
          <a:xfrm>
            <a:off x="7710958" y="1206024"/>
            <a:ext cx="677862" cy="438245"/>
            <a:chOff x="5805551" y="1402275"/>
            <a:chExt cx="677651" cy="717293"/>
          </a:xfrm>
        </p:grpSpPr>
        <p:sp>
          <p:nvSpPr>
            <p:cNvPr id="45" name="Curved Down Arrow 44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6" name="Curved Down Arrow 45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5167680" y="3778866"/>
            <a:ext cx="2133528" cy="71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 bwMode="auto">
          <a:xfrm>
            <a:off x="2132013" y="4771600"/>
            <a:ext cx="149304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145507" y="3109450"/>
            <a:ext cx="1493042" cy="147980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54735" y="3116796"/>
            <a:ext cx="1609839" cy="32142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57967" y="6222836"/>
            <a:ext cx="1606608" cy="31503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391766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514"/>
            <a:ext cx="7010400" cy="7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400" dirty="0"/>
              <a:t>CANCEL / RERUN of Partial Call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3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07142" y="3030764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209034" y="1912666"/>
            <a:ext cx="1619766" cy="1005457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16931" y="1927524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778099" y="1898556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209034" y="6036561"/>
            <a:ext cx="1619766" cy="32973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4083845" y="1296498"/>
            <a:ext cx="677862" cy="444495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4129088" y="5305424"/>
            <a:ext cx="304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charset="0"/>
              </a:rPr>
              <a:t>+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3744482" y="3137285"/>
            <a:ext cx="1515033" cy="2547523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Business Message Identifier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 - Credit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Product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1064419" y="4436268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706437" y="1296499"/>
            <a:ext cx="676275" cy="444493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467600" y="15787"/>
            <a:ext cx="1583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6-1</a:t>
            </a:r>
          </a:p>
        </p:txBody>
      </p:sp>
      <p:grpSp>
        <p:nvGrpSpPr>
          <p:cNvPr id="35" name="Group 107"/>
          <p:cNvGrpSpPr>
            <a:grpSpLocks/>
          </p:cNvGrpSpPr>
          <p:nvPr/>
        </p:nvGrpSpPr>
        <p:grpSpPr bwMode="auto">
          <a:xfrm>
            <a:off x="5683768" y="1296498"/>
            <a:ext cx="677862" cy="444496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WITH</a:t>
              </a:r>
            </a:p>
          </p:txBody>
        </p:sp>
      </p:grp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2516982" y="1296499"/>
            <a:ext cx="677862" cy="444494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7221722" y="1902124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 /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PROJECTION CANC.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221722" y="3158612"/>
            <a:ext cx="1423804" cy="123016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EVENT STAGE:  FULL</a:t>
            </a:r>
          </a:p>
          <a:p>
            <a:pPr eaLnBrk="0" hangingPunct="0">
              <a:defRPr/>
            </a:pPr>
            <a:endParaRPr lang="en-US" sz="800" b="1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Preliminary Movement ID</a:t>
            </a:r>
          </a:p>
        </p:txBody>
      </p:sp>
      <p:grpSp>
        <p:nvGrpSpPr>
          <p:cNvPr id="44" name="Group 107"/>
          <p:cNvGrpSpPr>
            <a:grpSpLocks/>
          </p:cNvGrpSpPr>
          <p:nvPr/>
        </p:nvGrpSpPr>
        <p:grpSpPr bwMode="auto">
          <a:xfrm>
            <a:off x="7636965" y="1296498"/>
            <a:ext cx="677862" cy="444494"/>
            <a:chOff x="5805551" y="1402275"/>
            <a:chExt cx="677651" cy="717293"/>
          </a:xfrm>
        </p:grpSpPr>
        <p:sp>
          <p:nvSpPr>
            <p:cNvPr id="45" name="Curved Down Arrow 44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6" name="Curved Down Arrow 45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5332930" y="1894186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REVERSAL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22564" y="3158612"/>
            <a:ext cx="1447800" cy="133667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WITHDRAWAL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LINK COAF ID (new event)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ea typeface="ヒラギノ角ゴ Pro W3" pitchFamily="1" charset="-128"/>
              </a:rPr>
              <a:t>EVENT STAGE:  FULL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163722" y="4096987"/>
            <a:ext cx="2058000" cy="224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 bwMode="auto">
          <a:xfrm>
            <a:off x="209034" y="3082744"/>
            <a:ext cx="1619766" cy="293070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 ORIG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Sec Movement 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Interest Rate Used For Payment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744483" y="5685209"/>
            <a:ext cx="1515032" cy="1052223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132014" y="4961523"/>
            <a:ext cx="1432717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132013" y="3137286"/>
            <a:ext cx="1432718" cy="1824238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10851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10701" y="154286"/>
            <a:ext cx="7010400" cy="762000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CANCEL / RERUN of Partial Call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4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3439331" y="2045895"/>
            <a:ext cx="1544449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505625" y="2045895"/>
            <a:ext cx="1463675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5912477" y="1321821"/>
            <a:ext cx="677862" cy="438243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4" name="Rectangle 113"/>
          <p:cNvSpPr/>
          <p:nvPr/>
        </p:nvSpPr>
        <p:spPr bwMode="auto">
          <a:xfrm>
            <a:off x="5519571" y="3260162"/>
            <a:ext cx="1463675" cy="227046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5521842" y="5517297"/>
            <a:ext cx="1461404" cy="106772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Adjusted Balance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2149205" y="4408330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43800" y="15787"/>
            <a:ext cx="1507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6-2</a:t>
            </a:r>
          </a:p>
        </p:txBody>
      </p:sp>
      <p:grpSp>
        <p:nvGrpSpPr>
          <p:cNvPr id="35" name="Group 107"/>
          <p:cNvGrpSpPr>
            <a:grpSpLocks/>
          </p:cNvGrpSpPr>
          <p:nvPr/>
        </p:nvGrpSpPr>
        <p:grpSpPr bwMode="auto">
          <a:xfrm>
            <a:off x="7543800" y="1321821"/>
            <a:ext cx="677862" cy="438242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3864197" y="1321821"/>
            <a:ext cx="677862" cy="438243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NEWM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7279976" y="2045895"/>
            <a:ext cx="1552053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ALLOCATION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(CACO)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53581" y="3147211"/>
            <a:ext cx="8793125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diamond" w="lg" len="lg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8" name="Rectangle 27"/>
          <p:cNvSpPr/>
          <p:nvPr/>
        </p:nvSpPr>
        <p:spPr bwMode="auto">
          <a:xfrm>
            <a:off x="1176304" y="2024712"/>
            <a:ext cx="1661412" cy="1002836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32979" y="1179084"/>
            <a:ext cx="0" cy="538813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2975" y="2284520"/>
            <a:ext cx="342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NEW </a:t>
            </a:r>
          </a:p>
          <a:p>
            <a:r>
              <a:rPr lang="en-US" dirty="0">
                <a:solidFill>
                  <a:srgbClr val="0070C0"/>
                </a:solidFill>
              </a:rPr>
              <a:t>EVENT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ID</a:t>
            </a:r>
          </a:p>
        </p:txBody>
      </p:sp>
      <p:grpSp>
        <p:nvGrpSpPr>
          <p:cNvPr id="32" name="Group 107"/>
          <p:cNvGrpSpPr>
            <a:grpSpLocks/>
          </p:cNvGrpSpPr>
          <p:nvPr/>
        </p:nvGrpSpPr>
        <p:grpSpPr bwMode="auto">
          <a:xfrm>
            <a:off x="1633948" y="1321821"/>
            <a:ext cx="677862" cy="413682"/>
            <a:chOff x="5805551" y="1402275"/>
            <a:chExt cx="677651" cy="717293"/>
          </a:xfrm>
        </p:grpSpPr>
        <p:sp>
          <p:nvSpPr>
            <p:cNvPr id="33" name="Curved Down Arrow 32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0" name="Curved Down Arrow 3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3" name="Rectangle 42"/>
          <p:cNvSpPr/>
          <p:nvPr/>
        </p:nvSpPr>
        <p:spPr bwMode="auto">
          <a:xfrm>
            <a:off x="1202508" y="3277416"/>
            <a:ext cx="1635207" cy="294263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 :  ORIG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SEC MOVEMENT Debit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 Credit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Interest Rate Used for Pay</a:t>
            </a: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439333" y="5048198"/>
            <a:ext cx="1544448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439332" y="3277416"/>
            <a:ext cx="1535320" cy="158166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202508" y="6310166"/>
            <a:ext cx="1635207" cy="290781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16861" y="3269411"/>
            <a:ext cx="1515168" cy="260001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  <a:endParaRPr lang="en-US" sz="800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316860" y="5869423"/>
            <a:ext cx="1515169" cy="9885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4879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0" y="278018"/>
            <a:ext cx="9628066" cy="59244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400" dirty="0"/>
              <a:t>Reversal Re-Run of Original and Supplemental Lotteries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5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198699" y="3188899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352025" y="2034488"/>
            <a:ext cx="1627979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668654" y="2062014"/>
            <a:ext cx="1587363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4750090" y="2062014"/>
            <a:ext cx="1392832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02969" y="0"/>
            <a:ext cx="13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SCENARIO 10-1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9813" y="1478224"/>
            <a:ext cx="83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Original Lottery </a:t>
            </a:r>
          </a:p>
        </p:txBody>
      </p:sp>
      <p:grpSp>
        <p:nvGrpSpPr>
          <p:cNvPr id="40" name="Group 121"/>
          <p:cNvGrpSpPr>
            <a:grpSpLocks/>
          </p:cNvGrpSpPr>
          <p:nvPr/>
        </p:nvGrpSpPr>
        <p:grpSpPr bwMode="auto">
          <a:xfrm>
            <a:off x="793749" y="1372469"/>
            <a:ext cx="676275" cy="515863"/>
            <a:chOff x="5805551" y="1402275"/>
            <a:chExt cx="677651" cy="717293"/>
          </a:xfrm>
        </p:grpSpPr>
        <p:sp>
          <p:nvSpPr>
            <p:cNvPr id="41" name="Curved Down Arrow 40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Curved Down Arrow 41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44" name="Group 121"/>
          <p:cNvGrpSpPr>
            <a:grpSpLocks/>
          </p:cNvGrpSpPr>
          <p:nvPr/>
        </p:nvGrpSpPr>
        <p:grpSpPr bwMode="auto">
          <a:xfrm>
            <a:off x="3090068" y="1372469"/>
            <a:ext cx="676275" cy="515862"/>
            <a:chOff x="5805551" y="1402275"/>
            <a:chExt cx="677651" cy="717293"/>
          </a:xfrm>
        </p:grpSpPr>
        <p:sp>
          <p:nvSpPr>
            <p:cNvPr id="45" name="Curved Down Arrow 44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6" name="Curved Down Arrow 45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48" name="Group 121"/>
          <p:cNvGrpSpPr>
            <a:grpSpLocks/>
          </p:cNvGrpSpPr>
          <p:nvPr/>
        </p:nvGrpSpPr>
        <p:grpSpPr bwMode="auto">
          <a:xfrm>
            <a:off x="5123451" y="1372469"/>
            <a:ext cx="676275" cy="515862"/>
            <a:chOff x="5805551" y="1402275"/>
            <a:chExt cx="677651" cy="717293"/>
          </a:xfrm>
        </p:grpSpPr>
        <p:sp>
          <p:nvSpPr>
            <p:cNvPr id="49" name="Curved Down Arrow 48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0" name="Curved Down Arrow 49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35" name="Group 121"/>
          <p:cNvGrpSpPr>
            <a:grpSpLocks/>
          </p:cNvGrpSpPr>
          <p:nvPr/>
        </p:nvGrpSpPr>
        <p:grpSpPr bwMode="auto">
          <a:xfrm>
            <a:off x="7006875" y="1372468"/>
            <a:ext cx="676275" cy="477233"/>
            <a:chOff x="5805551" y="1402275"/>
            <a:chExt cx="677651" cy="717293"/>
          </a:xfrm>
        </p:grpSpPr>
        <p:sp>
          <p:nvSpPr>
            <p:cNvPr id="36" name="Curved Down Arrow 35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Curved Down Arrow 36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73952" y="1600642"/>
              <a:ext cx="609250" cy="2359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REPL</a:t>
              </a: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6531024" y="2062014"/>
            <a:ext cx="1627979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NOTICE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580235" y="3324965"/>
            <a:ext cx="1578768" cy="316419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23931" y="1233363"/>
            <a:ext cx="1320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Additional Called Quantity announced under same COAF ID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80710" y="3274878"/>
            <a:ext cx="1609839" cy="32142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0710" y="6512987"/>
            <a:ext cx="1627983" cy="31503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695178" y="3274878"/>
            <a:ext cx="1493042" cy="206692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</a:t>
            </a: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)</a:t>
            </a:r>
            <a:endParaRPr lang="en-US" sz="800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696120" y="5325178"/>
            <a:ext cx="149304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714669" y="3289135"/>
            <a:ext cx="1479550" cy="2409916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Lottery Type: ORIG</a:t>
            </a:r>
            <a:endParaRPr lang="en-US" sz="800" b="1" kern="0" dirty="0">
              <a:solidFill>
                <a:srgbClr val="FF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i="1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Bus. </a:t>
            </a: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Message Identifier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714669" y="5704877"/>
            <a:ext cx="1479550" cy="1270328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Adjusted Balance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80234" y="6546063"/>
            <a:ext cx="1578769" cy="31503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777197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239926" y="138728"/>
            <a:ext cx="7227674" cy="758419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Reversal Re-Run of Original and Supplemental Lotteries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227317" y="6008873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6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45231" y="3352800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diamond" w="lg" len="lg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4" name="Rectangle 93"/>
          <p:cNvSpPr/>
          <p:nvPr/>
        </p:nvSpPr>
        <p:spPr bwMode="auto">
          <a:xfrm>
            <a:off x="409856" y="2129427"/>
            <a:ext cx="1587363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grpSp>
        <p:nvGrpSpPr>
          <p:cNvPr id="8202" name="Group 94"/>
          <p:cNvGrpSpPr>
            <a:grpSpLocks/>
          </p:cNvGrpSpPr>
          <p:nvPr/>
        </p:nvGrpSpPr>
        <p:grpSpPr bwMode="auto">
          <a:xfrm>
            <a:off x="879677" y="1268272"/>
            <a:ext cx="689331" cy="458726"/>
            <a:chOff x="4240475" y="1354775"/>
            <a:chExt cx="937166" cy="859790"/>
          </a:xfrm>
        </p:grpSpPr>
        <p:sp>
          <p:nvSpPr>
            <p:cNvPr id="96" name="Curved Down Arrow 95"/>
            <p:cNvSpPr/>
            <p:nvPr/>
          </p:nvSpPr>
          <p:spPr bwMode="auto">
            <a:xfrm>
              <a:off x="4341962" y="1354775"/>
              <a:ext cx="777007" cy="304575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7" name="Curved Down Arrow 96"/>
            <p:cNvSpPr/>
            <p:nvPr/>
          </p:nvSpPr>
          <p:spPr bwMode="auto">
            <a:xfrm rot="10800000">
              <a:off x="4305490" y="1892541"/>
              <a:ext cx="777007" cy="322024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240475" y="1600656"/>
              <a:ext cx="937166" cy="2471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REPL 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2312416" y="2160416"/>
            <a:ext cx="1652043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2222844" y="5859400"/>
            <a:ext cx="1652043" cy="333788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2725016" y="1268271"/>
            <a:ext cx="677862" cy="423497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NEWM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114" name="Rectangle 113"/>
          <p:cNvSpPr/>
          <p:nvPr/>
        </p:nvSpPr>
        <p:spPr bwMode="auto">
          <a:xfrm>
            <a:off x="2222844" y="3506688"/>
            <a:ext cx="1652043" cy="227079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Business Message Identifier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Debit Underlying CUSIP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4465085" y="4867604"/>
            <a:ext cx="1462892" cy="115869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Units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-763122" y="4328219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600" y="15787"/>
            <a:ext cx="1583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10-2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5231" y="1675379"/>
            <a:ext cx="201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Eligible Balance based on Unaffected Balance of Original Call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401445" y="2208311"/>
            <a:ext cx="1542054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  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383982" y="3518730"/>
            <a:ext cx="1542054" cy="129068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Event Stage – </a:t>
            </a:r>
            <a:r>
              <a:rPr lang="en-US" sz="800" b="1" kern="0" dirty="0">
                <a:solidFill>
                  <a:srgbClr val="FF0000"/>
                </a:solidFill>
                <a:ea typeface="ヒラギノ角ゴ Pro W3" pitchFamily="1" charset="-128"/>
              </a:rPr>
              <a:t>FULL</a:t>
            </a:r>
            <a:endParaRPr lang="en-US" sz="800" b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Preliminary Movement ID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42" name="Group 107"/>
          <p:cNvGrpSpPr>
            <a:grpSpLocks/>
          </p:cNvGrpSpPr>
          <p:nvPr/>
        </p:nvGrpSpPr>
        <p:grpSpPr bwMode="auto">
          <a:xfrm>
            <a:off x="6833541" y="1293351"/>
            <a:ext cx="677862" cy="458726"/>
            <a:chOff x="5805551" y="1402275"/>
            <a:chExt cx="677651" cy="717293"/>
          </a:xfrm>
        </p:grpSpPr>
        <p:sp>
          <p:nvSpPr>
            <p:cNvPr id="43" name="Curved Down Arrow 42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8" name="Curved Down Arrow 47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5609" y="3198911"/>
            <a:ext cx="429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1560" y="3506688"/>
            <a:ext cx="1493042" cy="16864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41559" y="5081280"/>
            <a:ext cx="149304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409005" y="2208311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REVERSAL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480177" y="3472737"/>
            <a:ext cx="1447800" cy="133667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WITHDRAWAL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LINK COAF ID (new event)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ea typeface="ヒラギノ角ゴ Pro W3" pitchFamily="1" charset="-128"/>
              </a:rPr>
              <a:t>EVENT STAGE:  FULL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i="1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42395" y="4456713"/>
            <a:ext cx="7590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4791546" y="1268271"/>
            <a:ext cx="677862" cy="423498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991798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57201" y="334707"/>
            <a:ext cx="8237240" cy="480457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Reversal Re-Run of Original and Supplemental Lotteries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035925" y="58991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7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87810" y="2984194"/>
            <a:ext cx="8961387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diamond" w="lg" len="lg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" name="TextBox 1"/>
          <p:cNvSpPr txBox="1"/>
          <p:nvPr/>
        </p:nvSpPr>
        <p:spPr>
          <a:xfrm>
            <a:off x="7338663" y="69226"/>
            <a:ext cx="1710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10-3</a:t>
            </a:r>
          </a:p>
        </p:txBody>
      </p:sp>
      <p:grpSp>
        <p:nvGrpSpPr>
          <p:cNvPr id="56" name="Group 107"/>
          <p:cNvGrpSpPr>
            <a:grpSpLocks/>
          </p:cNvGrpSpPr>
          <p:nvPr/>
        </p:nvGrpSpPr>
        <p:grpSpPr bwMode="auto">
          <a:xfrm>
            <a:off x="643731" y="1277361"/>
            <a:ext cx="677862" cy="431991"/>
            <a:chOff x="5805551" y="1402275"/>
            <a:chExt cx="677651" cy="717293"/>
          </a:xfrm>
        </p:grpSpPr>
        <p:sp>
          <p:nvSpPr>
            <p:cNvPr id="57" name="Curved Down Arrow 56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8" name="Curved Down Arrow 57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REPL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87810" y="1856444"/>
            <a:ext cx="1542054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ORIGINAL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  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87810" y="3170789"/>
            <a:ext cx="1542054" cy="1290682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Event Stage – </a:t>
            </a:r>
            <a:r>
              <a:rPr lang="en-US" sz="800" b="1" kern="0" dirty="0">
                <a:solidFill>
                  <a:srgbClr val="FF0000"/>
                </a:solidFill>
                <a:ea typeface="ヒラギノ角ゴ Pro W3" pitchFamily="1" charset="-128"/>
              </a:rPr>
              <a:t>FULL</a:t>
            </a:r>
            <a:endParaRPr lang="en-US" sz="800" b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Preliminary Movement ID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0" name="Slide Number Placeholder 3"/>
          <p:cNvSpPr txBox="1">
            <a:spLocks/>
          </p:cNvSpPr>
          <p:nvPr/>
        </p:nvSpPr>
        <p:spPr bwMode="auto">
          <a:xfrm>
            <a:off x="9705800" y="5499674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7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052789" y="1916971"/>
            <a:ext cx="1497428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791176" y="1916971"/>
            <a:ext cx="1463675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791175" y="3196582"/>
            <a:ext cx="1463675" cy="227046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Produc</a:t>
            </a: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046053" y="4020532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454948" y="1919417"/>
            <a:ext cx="1475183" cy="1002836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ALLOCATION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(CACO)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171400" y="1904735"/>
            <a:ext cx="1661412" cy="1002836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28500" y="1893663"/>
            <a:ext cx="342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NEW </a:t>
            </a:r>
          </a:p>
          <a:p>
            <a:r>
              <a:rPr lang="en-US" dirty="0">
                <a:solidFill>
                  <a:srgbClr val="0070C0"/>
                </a:solidFill>
              </a:rPr>
              <a:t>EVENT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ID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091654" y="4934730"/>
            <a:ext cx="145856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091655" y="3153286"/>
            <a:ext cx="1458562" cy="1770783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454948" y="3170789"/>
            <a:ext cx="1515168" cy="246048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  <a:endParaRPr lang="en-US" sz="800" b="1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818854" y="1197203"/>
            <a:ext cx="0" cy="538813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 bwMode="auto">
          <a:xfrm>
            <a:off x="2205983" y="3149733"/>
            <a:ext cx="1609839" cy="32142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64" name="Group 107"/>
          <p:cNvGrpSpPr>
            <a:grpSpLocks/>
          </p:cNvGrpSpPr>
          <p:nvPr/>
        </p:nvGrpSpPr>
        <p:grpSpPr bwMode="auto">
          <a:xfrm>
            <a:off x="2517511" y="1277361"/>
            <a:ext cx="677862" cy="502858"/>
            <a:chOff x="5805551" y="1402275"/>
            <a:chExt cx="677651" cy="717293"/>
          </a:xfrm>
        </p:grpSpPr>
        <p:sp>
          <p:nvSpPr>
            <p:cNvPr id="75" name="Curved Down Arrow 74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6" name="Curved Down Arrow 75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873792" y="1600642"/>
              <a:ext cx="609410" cy="2820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29" name="Group 107"/>
          <p:cNvGrpSpPr>
            <a:grpSpLocks/>
          </p:cNvGrpSpPr>
          <p:nvPr/>
        </p:nvGrpSpPr>
        <p:grpSpPr bwMode="auto">
          <a:xfrm>
            <a:off x="4462572" y="1277360"/>
            <a:ext cx="677862" cy="432445"/>
            <a:chOff x="5805551" y="1402275"/>
            <a:chExt cx="677651" cy="717293"/>
          </a:xfrm>
        </p:grpSpPr>
        <p:sp>
          <p:nvSpPr>
            <p:cNvPr id="30" name="Curved Down Arrow 29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Curved Down Arrow 30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73792" y="1600642"/>
              <a:ext cx="609410" cy="2820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33" name="Group 107"/>
          <p:cNvGrpSpPr>
            <a:grpSpLocks/>
          </p:cNvGrpSpPr>
          <p:nvPr/>
        </p:nvGrpSpPr>
        <p:grpSpPr bwMode="auto">
          <a:xfrm>
            <a:off x="6184081" y="1277360"/>
            <a:ext cx="677862" cy="431542"/>
            <a:chOff x="5805551" y="1402275"/>
            <a:chExt cx="677651" cy="717293"/>
          </a:xfrm>
        </p:grpSpPr>
        <p:sp>
          <p:nvSpPr>
            <p:cNvPr id="34" name="Curved Down Arrow 33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5" name="Curved Down Arrow 34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73792" y="1600642"/>
              <a:ext cx="609410" cy="2820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grpSp>
        <p:nvGrpSpPr>
          <p:cNvPr id="37" name="Group 107"/>
          <p:cNvGrpSpPr>
            <a:grpSpLocks/>
          </p:cNvGrpSpPr>
          <p:nvPr/>
        </p:nvGrpSpPr>
        <p:grpSpPr bwMode="auto">
          <a:xfrm>
            <a:off x="7689386" y="1277359"/>
            <a:ext cx="677862" cy="459421"/>
            <a:chOff x="5805551" y="1402275"/>
            <a:chExt cx="677651" cy="717293"/>
          </a:xfrm>
        </p:grpSpPr>
        <p:sp>
          <p:nvSpPr>
            <p:cNvPr id="43" name="Curved Down Arrow 42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7" name="Curved Down Arrow 4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73792" y="1600642"/>
              <a:ext cx="609410" cy="2820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894210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252412" y="117072"/>
            <a:ext cx="7266153" cy="762000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Cancellation of Original and Supplemental Lotteries Pre-Allocation</a:t>
            </a:r>
          </a:p>
        </p:txBody>
      </p:sp>
      <p:sp>
        <p:nvSpPr>
          <p:cNvPr id="8196" name="Slide Number Placeholder 3"/>
          <p:cNvSpPr txBox="1">
            <a:spLocks/>
          </p:cNvSpPr>
          <p:nvPr/>
        </p:nvSpPr>
        <p:spPr bwMode="auto">
          <a:xfrm>
            <a:off x="8270711" y="601345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457200"/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 algn="r" defTabSz="457200"/>
              <a:t>8</a:t>
            </a:fld>
            <a:endParaRPr lang="en-US" sz="1200" dirty="0">
              <a:solidFill>
                <a:srgbClr val="54A939"/>
              </a:solidFill>
              <a:latin typeface="Times" pitchFamily="18" charset="0"/>
              <a:cs typeface="Times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381000" y="2930944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1" name="Rectangle 90"/>
          <p:cNvSpPr/>
          <p:nvPr/>
        </p:nvSpPr>
        <p:spPr bwMode="auto">
          <a:xfrm>
            <a:off x="380999" y="1864765"/>
            <a:ext cx="1504949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PARTIAL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32013" y="1852482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757613" y="1833406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grpSp>
        <p:nvGrpSpPr>
          <p:cNvPr id="8212" name="Group 107"/>
          <p:cNvGrpSpPr>
            <a:grpSpLocks/>
          </p:cNvGrpSpPr>
          <p:nvPr/>
        </p:nvGrpSpPr>
        <p:grpSpPr bwMode="auto">
          <a:xfrm>
            <a:off x="4129088" y="1209973"/>
            <a:ext cx="677862" cy="459127"/>
            <a:chOff x="5805551" y="1402275"/>
            <a:chExt cx="677651" cy="717293"/>
          </a:xfrm>
        </p:grpSpPr>
        <p:sp>
          <p:nvSpPr>
            <p:cNvPr id="109" name="Curved Down Arrow 10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0" name="Curved Down Arrow 10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4129088" y="5305424"/>
            <a:ext cx="304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charset="0"/>
              </a:rPr>
              <a:t>+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1064419" y="4436268"/>
            <a:ext cx="1889125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E16E22"/>
                </a:solidFill>
                <a:latin typeface="Arial" charset="0"/>
              </a:rPr>
              <a:t>DTC Position Capture Date</a:t>
            </a:r>
          </a:p>
        </p:txBody>
      </p:sp>
      <p:grpSp>
        <p:nvGrpSpPr>
          <p:cNvPr id="8223" name="Group 121"/>
          <p:cNvGrpSpPr>
            <a:grpSpLocks/>
          </p:cNvGrpSpPr>
          <p:nvPr/>
        </p:nvGrpSpPr>
        <p:grpSpPr bwMode="auto">
          <a:xfrm>
            <a:off x="736600" y="1209973"/>
            <a:ext cx="676275" cy="462301"/>
            <a:chOff x="5805551" y="1402275"/>
            <a:chExt cx="677651" cy="717293"/>
          </a:xfrm>
        </p:grpSpPr>
        <p:sp>
          <p:nvSpPr>
            <p:cNvPr id="123" name="Curved Down Arrow 122"/>
            <p:cNvSpPr/>
            <p:nvPr/>
          </p:nvSpPr>
          <p:spPr bwMode="auto">
            <a:xfrm>
              <a:off x="5834184" y="1402275"/>
              <a:ext cx="647427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Curved Down Arrow 123"/>
            <p:cNvSpPr/>
            <p:nvPr/>
          </p:nvSpPr>
          <p:spPr bwMode="auto">
            <a:xfrm rot="10800000">
              <a:off x="5805551" y="1797421"/>
              <a:ext cx="647427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873952" y="1600642"/>
              <a:ext cx="60925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372847" y="229"/>
            <a:ext cx="1507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11-1</a:t>
            </a:r>
          </a:p>
        </p:txBody>
      </p:sp>
      <p:grpSp>
        <p:nvGrpSpPr>
          <p:cNvPr id="50" name="Group 107"/>
          <p:cNvGrpSpPr>
            <a:grpSpLocks/>
          </p:cNvGrpSpPr>
          <p:nvPr/>
        </p:nvGrpSpPr>
        <p:grpSpPr bwMode="auto">
          <a:xfrm>
            <a:off x="2545557" y="1209973"/>
            <a:ext cx="677862" cy="462302"/>
            <a:chOff x="5805551" y="1402275"/>
            <a:chExt cx="677651" cy="717293"/>
          </a:xfrm>
        </p:grpSpPr>
        <p:sp>
          <p:nvSpPr>
            <p:cNvPr id="51" name="Curved Down Arrow 5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Curved Down Arrow 5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NEWM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5456274" y="1842466"/>
            <a:ext cx="1609839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 CALL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ANNOUNCEMENT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(CANO)</a:t>
            </a:r>
          </a:p>
        </p:txBody>
      </p:sp>
      <p:grpSp>
        <p:nvGrpSpPr>
          <p:cNvPr id="40" name="Group 107"/>
          <p:cNvGrpSpPr>
            <a:grpSpLocks/>
          </p:cNvGrpSpPr>
          <p:nvPr/>
        </p:nvGrpSpPr>
        <p:grpSpPr bwMode="auto">
          <a:xfrm>
            <a:off x="5826163" y="1209973"/>
            <a:ext cx="677862" cy="462302"/>
            <a:chOff x="5805551" y="1402275"/>
            <a:chExt cx="677651" cy="717293"/>
          </a:xfrm>
        </p:grpSpPr>
        <p:sp>
          <p:nvSpPr>
            <p:cNvPr id="42" name="Curved Down Arrow 41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Curved Down Arrow 42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73792" y="1600641"/>
              <a:ext cx="609410" cy="3342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  <a:latin typeface="Arial" charset="0"/>
                </a:rPr>
                <a:t>REPL</a:t>
              </a:r>
            </a:p>
          </p:txBody>
        </p:sp>
      </p:grpSp>
      <p:sp>
        <p:nvSpPr>
          <p:cNvPr id="46" name="Rectangle 45"/>
          <p:cNvSpPr/>
          <p:nvPr/>
        </p:nvSpPr>
        <p:spPr bwMode="auto">
          <a:xfrm>
            <a:off x="7174497" y="1842466"/>
            <a:ext cx="1493044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ELIGIBLE BALANCE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(CANO-E)</a:t>
            </a:r>
          </a:p>
        </p:txBody>
      </p:sp>
      <p:grpSp>
        <p:nvGrpSpPr>
          <p:cNvPr id="48" name="Group 107"/>
          <p:cNvGrpSpPr>
            <a:grpSpLocks/>
          </p:cNvGrpSpPr>
          <p:nvPr/>
        </p:nvGrpSpPr>
        <p:grpSpPr bwMode="auto">
          <a:xfrm>
            <a:off x="7463798" y="1209973"/>
            <a:ext cx="677862" cy="459128"/>
            <a:chOff x="5805551" y="1402275"/>
            <a:chExt cx="677651" cy="717293"/>
          </a:xfrm>
        </p:grpSpPr>
        <p:sp>
          <p:nvSpPr>
            <p:cNvPr id="49" name="Curved Down Arrow 4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4" name="Curved Down Arrow 53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REPL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56" name="Rectangle 55"/>
          <p:cNvSpPr/>
          <p:nvPr/>
        </p:nvSpPr>
        <p:spPr bwMode="auto">
          <a:xfrm>
            <a:off x="380999" y="2961830"/>
            <a:ext cx="1504950" cy="32142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80999" y="6128487"/>
            <a:ext cx="1504950" cy="31503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51461" y="3018834"/>
            <a:ext cx="1428352" cy="161676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55230" y="4635599"/>
            <a:ext cx="142835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70312" y="3028461"/>
            <a:ext cx="1463675" cy="2475401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Lottery Type: ORIG</a:t>
            </a:r>
            <a:endParaRPr lang="en-US" sz="800" b="1" kern="0" dirty="0">
              <a:solidFill>
                <a:srgbClr val="FF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Bus. </a:t>
            </a: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Message Identifier</a:t>
            </a:r>
          </a:p>
          <a:p>
            <a:pPr eaLnBrk="0" hangingPunct="0"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b="1" i="1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hangingPunct="0">
              <a:defRPr/>
            </a:pPr>
            <a:r>
              <a:rPr lang="en-US" sz="800" b="1" kern="0" dirty="0">
                <a:ea typeface="ヒラギノ角ゴ Pro W3" pitchFamily="1" charset="-128"/>
              </a:rPr>
              <a:t>SEC MOVEMENT Details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770311" y="5587672"/>
            <a:ext cx="1463675" cy="108957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Adjusted Balance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456276" y="3028461"/>
            <a:ext cx="1609838" cy="3214277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</a:t>
            </a: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SUPP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Results Publication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Base Denomination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Incremental Denomination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Option – Cash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Security Movement  Debit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Payment Date 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Earliest 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ea typeface="ヒラギノ角ゴ Pro W3" pitchFamily="1" charset="-128"/>
              </a:rPr>
              <a:t>Interest Rate Used For Payment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56276" y="6286006"/>
            <a:ext cx="1609839" cy="31503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174498" y="3033802"/>
            <a:ext cx="1493042" cy="1525498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 (Pub Date-1)</a:t>
            </a:r>
          </a:p>
          <a:p>
            <a:pPr eaLnBrk="0" hangingPunct="0">
              <a:defRPr/>
            </a:pPr>
            <a:endParaRPr lang="en-US" sz="800" b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174498" y="4567290"/>
            <a:ext cx="1493043" cy="945014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r>
              <a:rPr lang="en-US" sz="800" i="1" kern="0" dirty="0">
                <a:ea typeface="ヒラギノ角ゴ Pro W3" pitchFamily="1" charset="-128"/>
              </a:rPr>
              <a:t>Adjusted Balance</a:t>
            </a:r>
          </a:p>
          <a:p>
            <a:pPr eaLnBrk="0" hangingPunct="0">
              <a:defRPr/>
            </a:pPr>
            <a:endParaRPr lang="en-US" sz="800" i="1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24260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5377" y="46672"/>
            <a:ext cx="1507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SCENARIO 11-2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3748" y="2014375"/>
            <a:ext cx="1590711" cy="987617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SUPPLEMENTAL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LOTTERY RESULTS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AND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PRE-ADVICE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(CAPA)</a:t>
            </a:r>
          </a:p>
        </p:txBody>
      </p: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825224" y="1328151"/>
            <a:ext cx="677862" cy="438242"/>
            <a:chOff x="5805551" y="1402275"/>
            <a:chExt cx="677651" cy="717293"/>
          </a:xfrm>
        </p:grpSpPr>
        <p:sp>
          <p:nvSpPr>
            <p:cNvPr id="6" name="Curved Down Arrow 5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" name="Curved Down Arrow 6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REPL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08202" y="3188283"/>
            <a:ext cx="8501063" cy="0"/>
          </a:xfrm>
          <a:prstGeom prst="straightConnector1">
            <a:avLst/>
          </a:prstGeom>
          <a:noFill/>
          <a:ln w="38100" cap="flat" cmpd="sng" algn="ctr">
            <a:solidFill>
              <a:srgbClr val="54A939"/>
            </a:solidFill>
            <a:prstDash val="solid"/>
            <a:headEnd type="diamond" w="lg" len="lg"/>
            <a:tailEnd type="oval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2" name="Rectangle 11"/>
          <p:cNvSpPr/>
          <p:nvPr/>
        </p:nvSpPr>
        <p:spPr bwMode="auto">
          <a:xfrm>
            <a:off x="2243563" y="2024513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EVENT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(CACN)</a:t>
            </a:r>
          </a:p>
        </p:txBody>
      </p:sp>
      <p:grpSp>
        <p:nvGrpSpPr>
          <p:cNvPr id="13" name="Group 107"/>
          <p:cNvGrpSpPr>
            <a:grpSpLocks/>
          </p:cNvGrpSpPr>
          <p:nvPr/>
        </p:nvGrpSpPr>
        <p:grpSpPr bwMode="auto">
          <a:xfrm>
            <a:off x="2628532" y="1328150"/>
            <a:ext cx="677862" cy="438243"/>
            <a:chOff x="5805551" y="1402275"/>
            <a:chExt cx="677651" cy="717293"/>
          </a:xfrm>
        </p:grpSpPr>
        <p:sp>
          <p:nvSpPr>
            <p:cNvPr id="14" name="Curved Down Arrow 13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" name="Curved Down Arrow 14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WITH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4852084" y="2045283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PROJECTION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5237053" y="1328150"/>
            <a:ext cx="677862" cy="438244"/>
            <a:chOff x="5805551" y="1402275"/>
            <a:chExt cx="677651" cy="717293"/>
          </a:xfrm>
        </p:grpSpPr>
        <p:sp>
          <p:nvSpPr>
            <p:cNvPr id="19" name="Curved Down Arrow 18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" name="Curved Down Arrow 19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NEWM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2220543" y="3298605"/>
            <a:ext cx="1463675" cy="1546528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WITHDRAWAL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</a:t>
            </a:r>
            <a:r>
              <a:rPr lang="en-US" sz="800" kern="0" dirty="0">
                <a:solidFill>
                  <a:srgbClr val="FF0000"/>
                </a:solidFill>
                <a:ea typeface="ヒラギノ角ゴ Pro W3" pitchFamily="1" charset="-128"/>
              </a:rPr>
              <a:t>ORIG</a:t>
            </a:r>
            <a:endParaRPr lang="en-US" sz="800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36209" y="3298604"/>
            <a:ext cx="1463675" cy="154652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endParaRPr lang="en-US" sz="800" b="1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Preliminary Movement ID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79474" y="1399681"/>
            <a:ext cx="147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Both Original and Supplemental lotteries are cancelled before allocation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39988" y="5961228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FE2075-DCA7-4E59-8A81-2141FE87936C}" type="slidenum">
              <a:rPr lang="en-US" sz="1200">
                <a:solidFill>
                  <a:srgbClr val="54A939"/>
                </a:solidFill>
                <a:latin typeface="Times" pitchFamily="18" charset="0"/>
                <a:cs typeface="Times" pitchFamily="18" charset="0"/>
              </a:rPr>
              <a:pPr/>
              <a:t>9</a:t>
            </a:fld>
            <a:endParaRPr lang="en-US" sz="12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691477" y="2045283"/>
            <a:ext cx="1447800" cy="990600"/>
          </a:xfrm>
          <a:prstGeom prst="rect">
            <a:avLst/>
          </a:prstGeom>
          <a:solidFill>
            <a:srgbClr val="54A939"/>
          </a:solidFill>
          <a:ln w="38100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PROJECTION 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CANCELLATION</a:t>
            </a:r>
          </a:p>
          <a:p>
            <a:pPr algn="ctr" eaLnBrk="0" hangingPunct="0">
              <a:defRPr/>
            </a:pPr>
            <a:r>
              <a:rPr lang="en-US" sz="1200" kern="0" dirty="0">
                <a:solidFill>
                  <a:sysClr val="window" lastClr="FFFFFF"/>
                </a:solidFill>
                <a:latin typeface="Calibri"/>
                <a:ea typeface="ヒラギノ角ゴ Pro W3" pitchFamily="1" charset="-128"/>
              </a:rPr>
              <a:t>(CAPC)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434" y="3299043"/>
            <a:ext cx="1463675" cy="1546529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ORIG</a:t>
            </a:r>
          </a:p>
          <a:p>
            <a:pPr eaLnBrk="0" hangingPunct="0">
              <a:defRPr/>
            </a:pPr>
            <a:endParaRPr lang="en-US" sz="800" b="1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endParaRPr lang="en-US" sz="800" b="1" kern="0" dirty="0">
              <a:solidFill>
                <a:srgbClr val="000510"/>
              </a:solidFill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b="1" kern="0" dirty="0">
                <a:solidFill>
                  <a:srgbClr val="000510"/>
                </a:solidFill>
                <a:ea typeface="ヒラギノ角ゴ Pro W3" pitchFamily="1" charset="-128"/>
              </a:rPr>
              <a:t>Preliminary Movement ID </a:t>
            </a:r>
          </a:p>
        </p:txBody>
      </p:sp>
      <p:grpSp>
        <p:nvGrpSpPr>
          <p:cNvPr id="29" name="Group 107"/>
          <p:cNvGrpSpPr>
            <a:grpSpLocks/>
          </p:cNvGrpSpPr>
          <p:nvPr/>
        </p:nvGrpSpPr>
        <p:grpSpPr bwMode="auto">
          <a:xfrm>
            <a:off x="7098340" y="1328150"/>
            <a:ext cx="677862" cy="438243"/>
            <a:chOff x="5805551" y="1402275"/>
            <a:chExt cx="677651" cy="717293"/>
          </a:xfrm>
        </p:grpSpPr>
        <p:sp>
          <p:nvSpPr>
            <p:cNvPr id="31" name="Curved Down Arrow 30"/>
            <p:cNvSpPr/>
            <p:nvPr/>
          </p:nvSpPr>
          <p:spPr bwMode="auto">
            <a:xfrm>
              <a:off x="5834117" y="1402275"/>
              <a:ext cx="647498" cy="304691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2" name="Curved Down Arrow 31"/>
            <p:cNvSpPr/>
            <p:nvPr/>
          </p:nvSpPr>
          <p:spPr bwMode="auto">
            <a:xfrm rot="10800000">
              <a:off x="5805551" y="1797421"/>
              <a:ext cx="647498" cy="322147"/>
            </a:xfrm>
            <a:prstGeom prst="curvedDown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54A939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73792" y="1600642"/>
              <a:ext cx="609410" cy="2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kern="0" dirty="0">
                  <a:solidFill>
                    <a:srgbClr val="007CB7"/>
                  </a:solidFill>
                </a:rPr>
                <a:t>NEWM</a:t>
              </a:r>
              <a:endParaRPr lang="en-US" sz="800" b="1" kern="0" dirty="0">
                <a:solidFill>
                  <a:srgbClr val="007CB7"/>
                </a:solidFill>
                <a:latin typeface="Arial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169109" y="3554082"/>
            <a:ext cx="974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Original Lottery Projection cancelled at same time as supplemental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53749" y="3298603"/>
            <a:ext cx="1622217" cy="2662625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Event General Details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COAF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DRAW – MANDATORY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Underlying Security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</a:rPr>
              <a:t>Lottery Type: SUPP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ea typeface="ヒラギノ角ゴ Pro W3" pitchFamily="1" charset="-128"/>
              </a:rPr>
              <a:t>Business Message Identifier</a:t>
            </a:r>
          </a:p>
          <a:p>
            <a:pPr eaLnBrk="0" hangingPunct="0">
              <a:defRPr/>
            </a:pPr>
            <a:r>
              <a:rPr lang="en-US" sz="800" kern="0" dirty="0">
                <a:ea typeface="ヒラギノ角ゴ Pro W3" pitchFamily="1" charset="-128"/>
              </a:rPr>
              <a:t>Record Date</a:t>
            </a:r>
          </a:p>
          <a:p>
            <a:pPr eaLnBrk="0" hangingPunct="0">
              <a:defRPr/>
            </a:pPr>
            <a:r>
              <a:rPr lang="en-US" sz="800" b="1" i="1" kern="0" dirty="0">
                <a:solidFill>
                  <a:srgbClr val="FF0000"/>
                </a:solidFill>
                <a:ea typeface="ヒラギノ角ゴ Pro W3" pitchFamily="1" charset="-128"/>
              </a:rPr>
              <a:t>Lottery Date</a:t>
            </a:r>
          </a:p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Balance: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Total Eligible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Settlement Position Balance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rgbClr val="000510"/>
                </a:solidFill>
                <a:latin typeface="Arial" charset="0"/>
                <a:ea typeface="ヒラギノ角ゴ Pro W3" pitchFamily="1" charset="-128"/>
              </a:rPr>
              <a:t>Collateral Out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Unaffected Balance</a:t>
            </a:r>
          </a:p>
          <a:p>
            <a:pPr eaLnBrk="0" hangingPunct="0">
              <a:defRPr/>
            </a:pPr>
            <a:r>
              <a:rPr lang="en-US" sz="800" kern="0" dirty="0">
                <a:latin typeface="Arial" charset="0"/>
                <a:ea typeface="ヒラギノ角ゴ Pro W3" pitchFamily="1" charset="-128"/>
              </a:rPr>
              <a:t>Obligated Balance</a:t>
            </a:r>
          </a:p>
          <a:p>
            <a:pPr eaLnBrk="0" hangingPunct="0">
              <a:defRPr/>
            </a:pPr>
            <a:endParaRPr lang="en-US" sz="800" kern="0" dirty="0">
              <a:solidFill>
                <a:srgbClr val="FF0000"/>
              </a:solidFill>
              <a:latin typeface="Arial" charset="0"/>
              <a:ea typeface="ヒラギノ角ゴ Pro W3" pitchFamily="1" charset="-128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latin typeface="Arial" charset="0"/>
                <a:ea typeface="ヒラギノ角ゴ Pro W3" pitchFamily="1" charset="-128"/>
              </a:rPr>
              <a:t>SEC Movement Details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ea typeface="ヒラギノ角ゴ Pro W3" pitchFamily="1" charset="-128"/>
              </a:rPr>
              <a:t>Debit Underlying CUSIP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Cash Movement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Payment Date</a:t>
            </a:r>
          </a:p>
          <a:p>
            <a:pPr eaLnBrk="0" hangingPunct="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Gen Cash Price Rec/ Product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3749" y="5961228"/>
            <a:ext cx="1606462" cy="971200"/>
          </a:xfrm>
          <a:prstGeom prst="rect">
            <a:avLst/>
          </a:prstGeom>
          <a:solidFill>
            <a:srgbClr val="54A939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0" hangingPunct="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ヒラギノ角ゴ Pro W3" pitchFamily="1" charset="-128"/>
              </a:rPr>
              <a:t>Supplementary Data 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Lottery Sequence Number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Original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Unpledged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Pledged Balance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Investment Unpledged Bal.</a:t>
            </a:r>
          </a:p>
          <a:p>
            <a:pPr eaLnBrk="0" hangingPunct="0">
              <a:defRPr/>
            </a:pPr>
            <a:r>
              <a:rPr lang="en-US" sz="800" i="1" kern="0" dirty="0">
                <a:latin typeface="Arial" charset="0"/>
                <a:ea typeface="ヒラギノ角ゴ Pro W3" pitchFamily="1" charset="-128"/>
              </a:rPr>
              <a:t>Redemption ID</a:t>
            </a:r>
          </a:p>
          <a:p>
            <a:pPr eaLnBrk="0" hangingPunct="0">
              <a:defRPr/>
            </a:pPr>
            <a:endParaRPr lang="en-US" sz="800" kern="0" dirty="0">
              <a:solidFill>
                <a:sysClr val="windowText" lastClr="000000"/>
              </a:solidFill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685447" y="4080596"/>
            <a:ext cx="5006030" cy="2720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1"/>
          </p:cNvCxnSpPr>
          <p:nvPr/>
        </p:nvCxnSpPr>
        <p:spPr>
          <a:xfrm flipH="1">
            <a:off x="1950199" y="4071869"/>
            <a:ext cx="2886010" cy="8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77638" y="141288"/>
            <a:ext cx="7945438" cy="646112"/>
          </a:xfrm>
        </p:spPr>
        <p:txBody>
          <a:bodyPr/>
          <a:lstStyle/>
          <a:p>
            <a:r>
              <a:rPr lang="en-US" sz="2400" dirty="0"/>
              <a:t>Cancellation</a:t>
            </a:r>
            <a:r>
              <a:rPr lang="en-US" sz="2400" baseline="0" dirty="0"/>
              <a:t> of Original and Supplemental </a:t>
            </a:r>
            <a:br>
              <a:rPr lang="en-US" sz="2400" baseline="0" dirty="0"/>
            </a:br>
            <a:r>
              <a:rPr lang="en-US" sz="2400" baseline="0" dirty="0"/>
              <a:t>Lotteries Pre-Allocation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1909359"/>
      </p:ext>
    </p:extLst>
  </p:cSld>
  <p:clrMapOvr>
    <a:masterClrMapping/>
  </p:clrMapOvr>
</p:sld>
</file>

<file path=ppt/theme/theme1.xml><?xml version="1.0" encoding="utf-8"?>
<a:theme xmlns:a="http://schemas.openxmlformats.org/drawingml/2006/main" name="DTCC_Depository_Position_Svcs">
  <a:themeElements>
    <a:clrScheme name="Custom 9">
      <a:dk1>
        <a:sysClr val="windowText" lastClr="000000"/>
      </a:dk1>
      <a:lt1>
        <a:sysClr val="window" lastClr="FFFFFF"/>
      </a:lt1>
      <a:dk2>
        <a:srgbClr val="000000"/>
      </a:dk2>
      <a:lt2>
        <a:srgbClr val="FFFFFE"/>
      </a:lt2>
      <a:accent1>
        <a:srgbClr val="FCCF18"/>
      </a:accent1>
      <a:accent2>
        <a:srgbClr val="54A939"/>
      </a:accent2>
      <a:accent3>
        <a:srgbClr val="E16E22"/>
      </a:accent3>
      <a:accent4>
        <a:srgbClr val="007CB7"/>
      </a:accent4>
      <a:accent5>
        <a:srgbClr val="4B4F50"/>
      </a:accent5>
      <a:accent6>
        <a:srgbClr val="0B0D11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TCC_NEW">
  <a:themeElements>
    <a:clrScheme name="DTCC_New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CCF18"/>
      </a:accent1>
      <a:accent2>
        <a:srgbClr val="54A939"/>
      </a:accent2>
      <a:accent3>
        <a:srgbClr val="E16E22"/>
      </a:accent3>
      <a:accent4>
        <a:srgbClr val="007CB7"/>
      </a:accent4>
      <a:accent5>
        <a:srgbClr val="4B4F50"/>
      </a:accent5>
      <a:accent6>
        <a:srgbClr val="0B0D11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TCC_NEW">
  <a:themeElements>
    <a:clrScheme name="DTCC_New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CCF18"/>
      </a:accent1>
      <a:accent2>
        <a:srgbClr val="54A939"/>
      </a:accent2>
      <a:accent3>
        <a:srgbClr val="E16E22"/>
      </a:accent3>
      <a:accent4>
        <a:srgbClr val="007CB7"/>
      </a:accent4>
      <a:accent5>
        <a:srgbClr val="4B4F50"/>
      </a:accent5>
      <a:accent6>
        <a:srgbClr val="0B0D11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WIFT template 2009">
  <a:themeElements>
    <a:clrScheme name="SWIFT_PPT_Template_20080923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2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23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WIFT template 2009">
  <a:themeElements>
    <a:clrScheme name="SWIFT_PPT_Template_20080923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_PPT_Template_20080923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_PPT_Template_20080923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DTCC_Depository_Position_Svcs</Template>
  <TotalTime>47036</TotalTime>
  <Words>2943</Words>
  <Application>Microsoft Office PowerPoint</Application>
  <PresentationFormat>On-screen Show (4:3)</PresentationFormat>
  <Paragraphs>1271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Bold</vt:lpstr>
      <vt:lpstr>Arial Narrow</vt:lpstr>
      <vt:lpstr>Arial Narrow Bold</vt:lpstr>
      <vt:lpstr>Calibri</vt:lpstr>
      <vt:lpstr>Times</vt:lpstr>
      <vt:lpstr>Times New Roman</vt:lpstr>
      <vt:lpstr>DTCC_Depository_Position_Svcs</vt:lpstr>
      <vt:lpstr>1_DTCC_NEW</vt:lpstr>
      <vt:lpstr>2_DTCC_NEW</vt:lpstr>
      <vt:lpstr>SWIFT template 2009</vt:lpstr>
      <vt:lpstr>1_SWIFT template 2009</vt:lpstr>
      <vt:lpstr>  </vt:lpstr>
      <vt:lpstr>Cancellation of Partial Call Pre-Allocation</vt:lpstr>
      <vt:lpstr>CANCEL / RERUN of Partial Call Pre-Allocation</vt:lpstr>
      <vt:lpstr>CANCEL / RERUN of Partial Call Pre-Allocation</vt:lpstr>
      <vt:lpstr>Reversal Re-Run of Original and Supplemental Lotteries</vt:lpstr>
      <vt:lpstr>Reversal Re-Run of Original and Supplemental Lotteries</vt:lpstr>
      <vt:lpstr>Reversal Re-Run of Original and Supplemental Lotteries</vt:lpstr>
      <vt:lpstr>Cancellation of Original and Supplemental Lotteries Pre-Allocation</vt:lpstr>
      <vt:lpstr>Cancellation of Original and Supplemental  Lotteries Pre-Allocation</vt:lpstr>
      <vt:lpstr>Partial Defeasance Supplemental Pre-Lottery</vt:lpstr>
      <vt:lpstr>Full Call Cancellation Pre-Allocation</vt:lpstr>
      <vt:lpstr>Full Call Cancel / Rerun  Pre-Allocation</vt:lpstr>
      <vt:lpstr>Full Call Cancel / Rerun Pre-Allocation</vt:lpstr>
    </vt:vector>
  </TitlesOfParts>
  <Company>DTCC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Schill, Matthew R.</dc:creator>
  <cp:lastModifiedBy>Sloan, Steven</cp:lastModifiedBy>
  <cp:revision>1276</cp:revision>
  <cp:lastPrinted>2013-02-06T19:06:28Z</cp:lastPrinted>
  <dcterms:created xsi:type="dcterms:W3CDTF">2011-08-29T19:37:29Z</dcterms:created>
  <dcterms:modified xsi:type="dcterms:W3CDTF">2023-10-04T19:05:50Z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23a16b-a30b-4b34-8886-728ecf81b33e_Enabled">
    <vt:lpwstr>True</vt:lpwstr>
  </property>
  <property fmtid="{D5CDD505-2E9C-101B-9397-08002B2CF9AE}" pid="3" name="MSIP_Label_e823a16b-a30b-4b34-8886-728ecf81b33e_SiteId">
    <vt:lpwstr>0465519d-7f55-4d47-998b-55e2a86f04a8</vt:lpwstr>
  </property>
  <property fmtid="{D5CDD505-2E9C-101B-9397-08002B2CF9AE}" pid="4" name="MSIP_Label_e823a16b-a30b-4b34-8886-728ecf81b33e_Ref">
    <vt:lpwstr>https://api.informationprotection.azure.com/api/0465519d-7f55-4d47-998b-55e2a86f04a8</vt:lpwstr>
  </property>
  <property fmtid="{D5CDD505-2E9C-101B-9397-08002B2CF9AE}" pid="5" name="MSIP_Label_e823a16b-a30b-4b34-8886-728ecf81b33e_SetBy">
    <vt:lpwstr>ssloan@dtcc.com</vt:lpwstr>
  </property>
  <property fmtid="{D5CDD505-2E9C-101B-9397-08002B2CF9AE}" pid="6" name="MSIP_Label_e823a16b-a30b-4b34-8886-728ecf81b33e_SetDate">
    <vt:lpwstr>2017-11-08T09:32:12.6778673-06:00</vt:lpwstr>
  </property>
  <property fmtid="{D5CDD505-2E9C-101B-9397-08002B2CF9AE}" pid="7" name="MSIP_Label_e823a16b-a30b-4b34-8886-728ecf81b33e_Name">
    <vt:lpwstr>DTCC Public (White)</vt:lpwstr>
  </property>
  <property fmtid="{D5CDD505-2E9C-101B-9397-08002B2CF9AE}" pid="8" name="MSIP_Label_e823a16b-a30b-4b34-8886-728ecf81b33e_Application">
    <vt:lpwstr>Microsoft Azure Information Protection</vt:lpwstr>
  </property>
  <property fmtid="{D5CDD505-2E9C-101B-9397-08002B2CF9AE}" pid="9" name="MSIP_Label_e823a16b-a30b-4b34-8886-728ecf81b33e_Extended_MSFT_Method">
    <vt:lpwstr>Manual</vt:lpwstr>
  </property>
  <property fmtid="{D5CDD505-2E9C-101B-9397-08002B2CF9AE}" pid="10" name="MSIP_Label_242c581c-cd59-41e0-bc87-8ec6be11c54e_Enabled">
    <vt:lpwstr>true</vt:lpwstr>
  </property>
  <property fmtid="{D5CDD505-2E9C-101B-9397-08002B2CF9AE}" pid="11" name="MSIP_Label_242c581c-cd59-41e0-bc87-8ec6be11c54e_SetDate">
    <vt:lpwstr>2023-09-20T18:42:55Z</vt:lpwstr>
  </property>
  <property fmtid="{D5CDD505-2E9C-101B-9397-08002B2CF9AE}" pid="12" name="MSIP_Label_242c581c-cd59-41e0-bc87-8ec6be11c54e_Method">
    <vt:lpwstr>Privileged</vt:lpwstr>
  </property>
  <property fmtid="{D5CDD505-2E9C-101B-9397-08002B2CF9AE}" pid="13" name="MSIP_Label_242c581c-cd59-41e0-bc87-8ec6be11c54e_Name">
    <vt:lpwstr>242c581c-cd59-41e0-bc87-8ec6be11c54e</vt:lpwstr>
  </property>
  <property fmtid="{D5CDD505-2E9C-101B-9397-08002B2CF9AE}" pid="14" name="MSIP_Label_242c581c-cd59-41e0-bc87-8ec6be11c54e_SiteId">
    <vt:lpwstr>0465519d-7f55-4d47-998b-55e2a86f04a8</vt:lpwstr>
  </property>
  <property fmtid="{D5CDD505-2E9C-101B-9397-08002B2CF9AE}" pid="15" name="MSIP_Label_242c581c-cd59-41e0-bc87-8ec6be11c54e_ActionId">
    <vt:lpwstr>1b571db8-8ada-481d-a6a3-b9bd3bad340e</vt:lpwstr>
  </property>
  <property fmtid="{D5CDD505-2E9C-101B-9397-08002B2CF9AE}" pid="16" name="MSIP_Label_242c581c-cd59-41e0-bc87-8ec6be11c54e_ContentBits">
    <vt:lpwstr>2</vt:lpwstr>
  </property>
</Properties>
</file>